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4" r:id="rId3"/>
    <p:sldMasterId id="2147483698" r:id="rId4"/>
    <p:sldMasterId id="2147483710" r:id="rId5"/>
    <p:sldMasterId id="2147483714" r:id="rId6"/>
  </p:sldMasterIdLst>
  <p:notesMasterIdLst>
    <p:notesMasterId r:id="rId38"/>
  </p:notesMasterIdLst>
  <p:sldIdLst>
    <p:sldId id="376" r:id="rId7"/>
    <p:sldId id="377" r:id="rId8"/>
    <p:sldId id="378" r:id="rId9"/>
    <p:sldId id="330" r:id="rId10"/>
    <p:sldId id="310" r:id="rId11"/>
    <p:sldId id="273" r:id="rId12"/>
    <p:sldId id="285" r:id="rId13"/>
    <p:sldId id="379" r:id="rId14"/>
    <p:sldId id="308" r:id="rId15"/>
    <p:sldId id="347" r:id="rId16"/>
    <p:sldId id="368" r:id="rId17"/>
    <p:sldId id="270" r:id="rId18"/>
    <p:sldId id="367" r:id="rId19"/>
    <p:sldId id="380" r:id="rId20"/>
    <p:sldId id="354" r:id="rId21"/>
    <p:sldId id="372" r:id="rId22"/>
    <p:sldId id="355" r:id="rId23"/>
    <p:sldId id="374" r:id="rId24"/>
    <p:sldId id="373" r:id="rId25"/>
    <p:sldId id="352" r:id="rId26"/>
    <p:sldId id="288" r:id="rId27"/>
    <p:sldId id="289" r:id="rId28"/>
    <p:sldId id="366" r:id="rId29"/>
    <p:sldId id="265" r:id="rId30"/>
    <p:sldId id="298" r:id="rId31"/>
    <p:sldId id="363" r:id="rId32"/>
    <p:sldId id="364" r:id="rId33"/>
    <p:sldId id="362" r:id="rId34"/>
    <p:sldId id="323" r:id="rId35"/>
    <p:sldId id="375" r:id="rId36"/>
    <p:sldId id="381" r:id="rId3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EE4"/>
    <a:srgbClr val="2D3C4B"/>
    <a:srgbClr val="A1A1A1"/>
    <a:srgbClr val="ADADAD"/>
    <a:srgbClr val="DCDCDC"/>
    <a:srgbClr val="2E75B6"/>
    <a:srgbClr val="FFFFFF"/>
    <a:srgbClr val="010724"/>
    <a:srgbClr val="E40123"/>
    <a:srgbClr val="4A7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8" autoAdjust="0"/>
    <p:restoredTop sz="94991" autoAdjust="0"/>
  </p:normalViewPr>
  <p:slideViewPr>
    <p:cSldViewPr snapToGrid="0">
      <p:cViewPr>
        <p:scale>
          <a:sx n="75" d="100"/>
          <a:sy n="75" d="100"/>
        </p:scale>
        <p:origin x="-1086" y="-336"/>
      </p:cViewPr>
      <p:guideLst>
        <p:guide orient="horz" pos="16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A72B7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25BEE4"/>
              </a:solidFill>
              <a:ln>
                <a:noFill/>
              </a:ln>
              <a:effectLst/>
            </c:spPr>
          </c:dPt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114</c:v>
                </c:pt>
                <c:pt idx="1">
                  <c:v>145</c:v>
                </c:pt>
                <c:pt idx="2">
                  <c:v>212</c:v>
                </c:pt>
                <c:pt idx="3">
                  <c:v>280</c:v>
                </c:pt>
                <c:pt idx="4">
                  <c:v>338</c:v>
                </c:pt>
                <c:pt idx="5">
                  <c:v>413</c:v>
                </c:pt>
                <c:pt idx="6">
                  <c:v>495</c:v>
                </c:pt>
                <c:pt idx="7">
                  <c:v>559</c:v>
                </c:pt>
                <c:pt idx="8">
                  <c:v>611</c:v>
                </c:pt>
                <c:pt idx="9">
                  <c:v>631</c:v>
                </c:pt>
                <c:pt idx="10">
                  <c:v>660</c:v>
                </c:pt>
                <c:pt idx="11">
                  <c:v>680</c:v>
                </c:pt>
                <c:pt idx="12">
                  <c:v>699</c:v>
                </c:pt>
                <c:pt idx="13">
                  <c:v>727</c:v>
                </c:pt>
                <c:pt idx="14">
                  <c:v>749</c:v>
                </c:pt>
                <c:pt idx="15">
                  <c:v>765</c:v>
                </c:pt>
                <c:pt idx="16">
                  <c:v>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5270272"/>
        <c:axId val="130799232"/>
      </c:barChart>
      <c:catAx>
        <c:axId val="1452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  <a:endParaRPr lang="zh-CN"/>
          </a:p>
        </c:txPr>
        <c:crossAx val="130799232"/>
        <c:crosses val="autoZero"/>
        <c:auto val="1"/>
        <c:lblAlgn val="ctr"/>
        <c:lblOffset val="100"/>
        <c:noMultiLvlLbl val="0"/>
      </c:catAx>
      <c:valAx>
        <c:axId val="130799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4527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A3792-4A84-477D-B949-566673E237A3}" type="doc">
      <dgm:prSet loTypeId="urn:microsoft.com/office/officeart/2005/8/layout/arrow4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zh-CN" altLang="en-US"/>
        </a:p>
      </dgm:t>
    </dgm:pt>
    <dgm:pt modelId="{AAA261AF-2A73-485E-A0A1-4DA2188224D7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rPr>
            <a:t>签约率</a:t>
          </a:r>
          <a:r>
            <a:rPr lang="en-US" altLang="zh-CN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rPr>
            <a:t>26.7%</a:t>
          </a:r>
          <a:endParaRPr lang="zh-CN" altLang="en-US" b="1" dirty="0">
            <a:solidFill>
              <a:schemeClr val="accent1">
                <a:lumMod val="40000"/>
                <a:lumOff val="6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9691EFC3-0BB6-49CE-9BDB-A39001B55FC7}" type="parTrans" cxnId="{363E4E2E-AFEA-44A6-A08C-0A20A53EC9F9}">
      <dgm:prSet/>
      <dgm:spPr/>
      <dgm:t>
        <a:bodyPr/>
        <a:lstStyle/>
        <a:p>
          <a:endParaRPr lang="zh-CN" altLang="en-US"/>
        </a:p>
      </dgm:t>
    </dgm:pt>
    <dgm:pt modelId="{8C8F68B3-C623-4B07-A958-AD7727A9AF1A}" type="sibTrans" cxnId="{363E4E2E-AFEA-44A6-A08C-0A20A53EC9F9}">
      <dgm:prSet/>
      <dgm:spPr/>
      <dgm:t>
        <a:bodyPr/>
        <a:lstStyle/>
        <a:p>
          <a:endParaRPr lang="zh-CN" altLang="en-US"/>
        </a:p>
      </dgm:t>
    </dgm:pt>
    <dgm:pt modelId="{07F6F791-9DEC-4EB3-91FD-D99CFB9763A2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</a:rPr>
            <a:t>还没拿到</a:t>
          </a:r>
          <a:r>
            <a:rPr lang="en-US" altLang="zh-CN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</a:rPr>
            <a:t>OFFER 27.7%</a:t>
          </a:r>
          <a:endParaRPr lang="zh-CN" altLang="en-US" b="1" dirty="0">
            <a:solidFill>
              <a:schemeClr val="accent1">
                <a:lumMod val="20000"/>
                <a:lumOff val="8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D0362C09-29E5-4388-B368-8FBBE8141EA4}" type="parTrans" cxnId="{CDB649CF-371B-4075-AC62-3D987185B0CE}">
      <dgm:prSet/>
      <dgm:spPr/>
      <dgm:t>
        <a:bodyPr/>
        <a:lstStyle/>
        <a:p>
          <a:endParaRPr lang="zh-CN" altLang="en-US"/>
        </a:p>
      </dgm:t>
    </dgm:pt>
    <dgm:pt modelId="{76C74DCF-5C73-4E95-81D3-6E00BA913F86}" type="sibTrans" cxnId="{CDB649CF-371B-4075-AC62-3D987185B0CE}">
      <dgm:prSet/>
      <dgm:spPr/>
      <dgm:t>
        <a:bodyPr/>
        <a:lstStyle/>
        <a:p>
          <a:endParaRPr lang="zh-CN" altLang="en-US"/>
        </a:p>
      </dgm:t>
    </dgm:pt>
    <dgm:pt modelId="{C75A1EA5-3A84-4FFB-96BD-B8D00DF3CA6D}" type="pres">
      <dgm:prSet presAssocID="{097A3792-4A84-477D-B949-566673E237A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04BCB75-8FF3-4B36-BDAC-8D60C114C008}" type="pres">
      <dgm:prSet presAssocID="{AAA261AF-2A73-485E-A0A1-4DA2188224D7}" presName="upArrow" presStyleLbl="node1" presStyleIdx="0" presStyleCnt="2" custScaleX="79052"/>
      <dgm:spPr/>
    </dgm:pt>
    <dgm:pt modelId="{1E81B7B9-1A64-4161-A2CE-F5B6F5F76B62}" type="pres">
      <dgm:prSet presAssocID="{AAA261AF-2A73-485E-A0A1-4DA2188224D7}" presName="upArrowText" presStyleLbl="revTx" presStyleIdx="0" presStyleCnt="2" custLinFactNeighborX="680" custLinFactNeighborY="878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80731E-B767-418C-B5DC-86750DF2FFD7}" type="pres">
      <dgm:prSet presAssocID="{07F6F791-9DEC-4EB3-91FD-D99CFB9763A2}" presName="downArrow" presStyleLbl="node1" presStyleIdx="1" presStyleCnt="2" custScaleX="70876"/>
      <dgm:spPr/>
    </dgm:pt>
    <dgm:pt modelId="{99005404-7701-42BE-9831-D3F56E35F289}" type="pres">
      <dgm:prSet presAssocID="{07F6F791-9DEC-4EB3-91FD-D99CFB9763A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45CFE63-B96F-44BC-9D98-D0BF2E2A219B}" type="presOf" srcId="{07F6F791-9DEC-4EB3-91FD-D99CFB9763A2}" destId="{99005404-7701-42BE-9831-D3F56E35F289}" srcOrd="0" destOrd="0" presId="urn:microsoft.com/office/officeart/2005/8/layout/arrow4"/>
    <dgm:cxn modelId="{8F5E76C0-0925-4F4F-B390-4B0C57FC16C8}" type="presOf" srcId="{097A3792-4A84-477D-B949-566673E237A3}" destId="{C75A1EA5-3A84-4FFB-96BD-B8D00DF3CA6D}" srcOrd="0" destOrd="0" presId="urn:microsoft.com/office/officeart/2005/8/layout/arrow4"/>
    <dgm:cxn modelId="{55F61EB3-CE0F-4742-BCBA-C47A017C0B7F}" type="presOf" srcId="{AAA261AF-2A73-485E-A0A1-4DA2188224D7}" destId="{1E81B7B9-1A64-4161-A2CE-F5B6F5F76B62}" srcOrd="0" destOrd="0" presId="urn:microsoft.com/office/officeart/2005/8/layout/arrow4"/>
    <dgm:cxn modelId="{CDB649CF-371B-4075-AC62-3D987185B0CE}" srcId="{097A3792-4A84-477D-B949-566673E237A3}" destId="{07F6F791-9DEC-4EB3-91FD-D99CFB9763A2}" srcOrd="1" destOrd="0" parTransId="{D0362C09-29E5-4388-B368-8FBBE8141EA4}" sibTransId="{76C74DCF-5C73-4E95-81D3-6E00BA913F86}"/>
    <dgm:cxn modelId="{363E4E2E-AFEA-44A6-A08C-0A20A53EC9F9}" srcId="{097A3792-4A84-477D-B949-566673E237A3}" destId="{AAA261AF-2A73-485E-A0A1-4DA2188224D7}" srcOrd="0" destOrd="0" parTransId="{9691EFC3-0BB6-49CE-9BDB-A39001B55FC7}" sibTransId="{8C8F68B3-C623-4B07-A958-AD7727A9AF1A}"/>
    <dgm:cxn modelId="{BF09D2D2-524C-4B8E-B948-5CB8C314DC40}" type="presParOf" srcId="{C75A1EA5-3A84-4FFB-96BD-B8D00DF3CA6D}" destId="{F04BCB75-8FF3-4B36-BDAC-8D60C114C008}" srcOrd="0" destOrd="0" presId="urn:microsoft.com/office/officeart/2005/8/layout/arrow4"/>
    <dgm:cxn modelId="{FB6450C0-636F-4E78-84FC-EBCEDA5683C8}" type="presParOf" srcId="{C75A1EA5-3A84-4FFB-96BD-B8D00DF3CA6D}" destId="{1E81B7B9-1A64-4161-A2CE-F5B6F5F76B62}" srcOrd="1" destOrd="0" presId="urn:microsoft.com/office/officeart/2005/8/layout/arrow4"/>
    <dgm:cxn modelId="{EB231337-CD56-4E2E-9F87-E3A78A80999E}" type="presParOf" srcId="{C75A1EA5-3A84-4FFB-96BD-B8D00DF3CA6D}" destId="{7680731E-B767-418C-B5DC-86750DF2FFD7}" srcOrd="2" destOrd="0" presId="urn:microsoft.com/office/officeart/2005/8/layout/arrow4"/>
    <dgm:cxn modelId="{E5C0D193-5643-4A94-BAAB-2273C608668F}" type="presParOf" srcId="{C75A1EA5-3A84-4FFB-96BD-B8D00DF3CA6D}" destId="{99005404-7701-42BE-9831-D3F56E35F28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02C9A-D778-4815-BE1B-F80603FC07EB}" type="doc">
      <dgm:prSet loTypeId="urn:microsoft.com/office/officeart/2005/8/layout/arrow6" loCatId="process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zh-CN" altLang="en-US"/>
        </a:p>
      </dgm:t>
    </dgm:pt>
    <dgm:pt modelId="{914E0237-12DE-4CBA-87F9-627B41AF70F6}">
      <dgm:prSet phldrT="[文本]" custT="1"/>
      <dgm:spPr/>
      <dgm:t>
        <a:bodyPr/>
        <a:lstStyle/>
        <a:p>
          <a:r>
            <a:rPr lang="zh-CN" altLang="en-US" sz="1800" dirty="0" smtClean="0"/>
            <a:t>最终获得</a:t>
          </a:r>
          <a:r>
            <a:rPr lang="en-US" altLang="zh-CN" sz="2400" dirty="0" smtClean="0">
              <a:latin typeface="Impact" panose="020B0806030902050204" pitchFamily="34" charset="0"/>
            </a:rPr>
            <a:t>2.4</a:t>
          </a:r>
          <a:r>
            <a:rPr lang="zh-CN" altLang="en-US" sz="2200" dirty="0" smtClean="0"/>
            <a:t>个</a:t>
          </a:r>
          <a:r>
            <a:rPr lang="en-US" altLang="zh-CN" sz="1800" dirty="0" smtClean="0">
              <a:latin typeface="微软雅黑" pitchFamily="34" charset="-122"/>
              <a:ea typeface="微软雅黑" pitchFamily="34" charset="-122"/>
            </a:rPr>
            <a:t>Offer</a:t>
          </a:r>
          <a:endParaRPr lang="zh-CN" altLang="en-US" sz="2200" dirty="0">
            <a:latin typeface="微软雅黑" pitchFamily="34" charset="-122"/>
            <a:ea typeface="微软雅黑" pitchFamily="34" charset="-122"/>
          </a:endParaRPr>
        </a:p>
      </dgm:t>
    </dgm:pt>
    <dgm:pt modelId="{D1ED7765-A4B1-48FA-AEC2-E1DAF8CD6BD0}" type="parTrans" cxnId="{779DEF0A-F8C4-4EBC-9270-5A42FB881768}">
      <dgm:prSet/>
      <dgm:spPr/>
      <dgm:t>
        <a:bodyPr/>
        <a:lstStyle/>
        <a:p>
          <a:endParaRPr lang="zh-CN" altLang="en-US"/>
        </a:p>
      </dgm:t>
    </dgm:pt>
    <dgm:pt modelId="{C53C45FA-B4A7-4B90-A698-41FCAC45537A}" type="sibTrans" cxnId="{779DEF0A-F8C4-4EBC-9270-5A42FB881768}">
      <dgm:prSet/>
      <dgm:spPr/>
      <dgm:t>
        <a:bodyPr/>
        <a:lstStyle/>
        <a:p>
          <a:endParaRPr lang="zh-CN" altLang="en-US"/>
        </a:p>
      </dgm:t>
    </dgm:pt>
    <dgm:pt modelId="{65151F56-DE1A-4386-AEA3-63D5424474A4}">
      <dgm:prSet phldrT="[文本]" custT="1"/>
      <dgm:spPr/>
      <dgm:t>
        <a:bodyPr/>
        <a:lstStyle/>
        <a:p>
          <a:r>
            <a:rPr lang="zh-CN" altLang="en-US" sz="1800" dirty="0" smtClean="0">
              <a:latin typeface="Impact" panose="020B0806030902050204" pitchFamily="34" charset="0"/>
            </a:rPr>
            <a:t>毁约率</a:t>
          </a:r>
          <a:r>
            <a:rPr lang="en-US" altLang="zh-CN" sz="2400" dirty="0" smtClean="0">
              <a:latin typeface="Impact" panose="020B0806030902050204" pitchFamily="34" charset="0"/>
            </a:rPr>
            <a:t>18.6%</a:t>
          </a:r>
          <a:endParaRPr lang="zh-CN" altLang="en-US" sz="2900" dirty="0"/>
        </a:p>
      </dgm:t>
    </dgm:pt>
    <dgm:pt modelId="{79034B7C-1BFE-4AFC-8700-EDC049237F12}" type="parTrans" cxnId="{E632EAC5-9447-46C0-B723-ADE242B1B154}">
      <dgm:prSet/>
      <dgm:spPr/>
      <dgm:t>
        <a:bodyPr/>
        <a:lstStyle/>
        <a:p>
          <a:endParaRPr lang="zh-CN" altLang="en-US"/>
        </a:p>
      </dgm:t>
    </dgm:pt>
    <dgm:pt modelId="{8AE71F1D-C745-49C0-9E19-462ABB78AAFB}" type="sibTrans" cxnId="{E632EAC5-9447-46C0-B723-ADE242B1B154}">
      <dgm:prSet/>
      <dgm:spPr/>
      <dgm:t>
        <a:bodyPr/>
        <a:lstStyle/>
        <a:p>
          <a:endParaRPr lang="zh-CN" altLang="en-US"/>
        </a:p>
      </dgm:t>
    </dgm:pt>
    <dgm:pt modelId="{D61D8038-5163-45BF-9E1F-FEF3E2492419}" type="pres">
      <dgm:prSet presAssocID="{CC602C9A-D778-4815-BE1B-F80603FC07E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23DB83B-0F3D-4F06-8850-95A9DC59406C}" type="pres">
      <dgm:prSet presAssocID="{CC602C9A-D778-4815-BE1B-F80603FC07EB}" presName="ribbon" presStyleLbl="node1" presStyleIdx="0" presStyleCnt="1"/>
      <dgm:spPr/>
    </dgm:pt>
    <dgm:pt modelId="{AD6CCAC8-0A0F-406C-A70E-9CBAC83C4EDE}" type="pres">
      <dgm:prSet presAssocID="{CC602C9A-D778-4815-BE1B-F80603FC07E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DFED8D-B118-444A-BDB5-5DCD2AB24FCB}" type="pres">
      <dgm:prSet presAssocID="{CC602C9A-D778-4815-BE1B-F80603FC07E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749632E-5466-4466-BE19-BA823FC77282}" type="presOf" srcId="{65151F56-DE1A-4386-AEA3-63D5424474A4}" destId="{4DDFED8D-B118-444A-BDB5-5DCD2AB24FCB}" srcOrd="0" destOrd="0" presId="urn:microsoft.com/office/officeart/2005/8/layout/arrow6"/>
    <dgm:cxn modelId="{E632EAC5-9447-46C0-B723-ADE242B1B154}" srcId="{CC602C9A-D778-4815-BE1B-F80603FC07EB}" destId="{65151F56-DE1A-4386-AEA3-63D5424474A4}" srcOrd="1" destOrd="0" parTransId="{79034B7C-1BFE-4AFC-8700-EDC049237F12}" sibTransId="{8AE71F1D-C745-49C0-9E19-462ABB78AAFB}"/>
    <dgm:cxn modelId="{C1ED5467-4113-4E7A-B7E0-1D9470D8D91F}" type="presOf" srcId="{914E0237-12DE-4CBA-87F9-627B41AF70F6}" destId="{AD6CCAC8-0A0F-406C-A70E-9CBAC83C4EDE}" srcOrd="0" destOrd="0" presId="urn:microsoft.com/office/officeart/2005/8/layout/arrow6"/>
    <dgm:cxn modelId="{8596C4A6-CDFE-459F-ACE4-D0114AED49E2}" type="presOf" srcId="{CC602C9A-D778-4815-BE1B-F80603FC07EB}" destId="{D61D8038-5163-45BF-9E1F-FEF3E2492419}" srcOrd="0" destOrd="0" presId="urn:microsoft.com/office/officeart/2005/8/layout/arrow6"/>
    <dgm:cxn modelId="{779DEF0A-F8C4-4EBC-9270-5A42FB881768}" srcId="{CC602C9A-D778-4815-BE1B-F80603FC07EB}" destId="{914E0237-12DE-4CBA-87F9-627B41AF70F6}" srcOrd="0" destOrd="0" parTransId="{D1ED7765-A4B1-48FA-AEC2-E1DAF8CD6BD0}" sibTransId="{C53C45FA-B4A7-4B90-A698-41FCAC45537A}"/>
    <dgm:cxn modelId="{0610DB8B-3450-40B6-B22B-AAC8AC1E8F70}" type="presParOf" srcId="{D61D8038-5163-45BF-9E1F-FEF3E2492419}" destId="{123DB83B-0F3D-4F06-8850-95A9DC59406C}" srcOrd="0" destOrd="0" presId="urn:microsoft.com/office/officeart/2005/8/layout/arrow6"/>
    <dgm:cxn modelId="{6D612B75-CF18-4660-A0FB-3537A8984A58}" type="presParOf" srcId="{D61D8038-5163-45BF-9E1F-FEF3E2492419}" destId="{AD6CCAC8-0A0F-406C-A70E-9CBAC83C4EDE}" srcOrd="1" destOrd="0" presId="urn:microsoft.com/office/officeart/2005/8/layout/arrow6"/>
    <dgm:cxn modelId="{8C643E3C-8290-4AC2-9B75-5F33CC5737AC}" type="presParOf" srcId="{D61D8038-5163-45BF-9E1F-FEF3E2492419}" destId="{4DDFED8D-B118-444A-BDB5-5DCD2AB24FC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BCB75-8FF3-4B36-BDAC-8D60C114C008}">
      <dsp:nvSpPr>
        <dsp:cNvPr id="0" name=""/>
        <dsp:cNvSpPr/>
      </dsp:nvSpPr>
      <dsp:spPr>
        <a:xfrm>
          <a:off x="55622" y="0"/>
          <a:ext cx="813723" cy="946225"/>
        </a:xfrm>
        <a:prstGeom prst="upArrow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1B7B9-1A64-4161-A2CE-F5B6F5F76B62}">
      <dsp:nvSpPr>
        <dsp:cNvPr id="0" name=""/>
        <dsp:cNvSpPr/>
      </dsp:nvSpPr>
      <dsp:spPr>
        <a:xfrm>
          <a:off x="1019919" y="83125"/>
          <a:ext cx="1746780" cy="946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rPr>
            <a:t>签约率</a:t>
          </a:r>
          <a:r>
            <a:rPr lang="en-US" altLang="zh-CN" sz="17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rPr>
            <a:t>26.7%</a:t>
          </a:r>
          <a:endParaRPr lang="zh-CN" altLang="en-US" sz="1700" b="1" kern="1200" dirty="0">
            <a:solidFill>
              <a:schemeClr val="accent1">
                <a:lumMod val="40000"/>
                <a:lumOff val="6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019919" y="83125"/>
        <a:ext cx="1746780" cy="946225"/>
      </dsp:txXfrm>
    </dsp:sp>
    <dsp:sp modelId="{7680731E-B767-418C-B5DC-86750DF2FFD7}">
      <dsp:nvSpPr>
        <dsp:cNvPr id="0" name=""/>
        <dsp:cNvSpPr/>
      </dsp:nvSpPr>
      <dsp:spPr>
        <a:xfrm>
          <a:off x="406508" y="1025078"/>
          <a:ext cx="729564" cy="946225"/>
        </a:xfrm>
        <a:prstGeom prst="downArrow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05404-7701-42BE-9831-D3F56E35F289}">
      <dsp:nvSpPr>
        <dsp:cNvPr id="0" name=""/>
        <dsp:cNvSpPr/>
      </dsp:nvSpPr>
      <dsp:spPr>
        <a:xfrm>
          <a:off x="1316847" y="1025078"/>
          <a:ext cx="1746780" cy="946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</a:rPr>
            <a:t>还没拿到</a:t>
          </a:r>
          <a:r>
            <a:rPr lang="en-US" altLang="zh-CN" sz="17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</a:rPr>
            <a:t>OFFER 27.7%</a:t>
          </a:r>
          <a:endParaRPr lang="zh-CN" altLang="en-US" sz="1700" b="1" kern="1200" dirty="0">
            <a:solidFill>
              <a:schemeClr val="accent1">
                <a:lumMod val="20000"/>
                <a:lumOff val="8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316847" y="1025078"/>
        <a:ext cx="1746780" cy="946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DB83B-0F3D-4F06-8850-95A9DC59406C}">
      <dsp:nvSpPr>
        <dsp:cNvPr id="0" name=""/>
        <dsp:cNvSpPr/>
      </dsp:nvSpPr>
      <dsp:spPr>
        <a:xfrm>
          <a:off x="0" y="152400"/>
          <a:ext cx="4825999" cy="1930400"/>
        </a:xfrm>
        <a:prstGeom prst="leftRightRibb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6CCAC8-0A0F-406C-A70E-9CBAC83C4EDE}">
      <dsp:nvSpPr>
        <dsp:cNvPr id="0" name=""/>
        <dsp:cNvSpPr/>
      </dsp:nvSpPr>
      <dsp:spPr>
        <a:xfrm>
          <a:off x="579120" y="490219"/>
          <a:ext cx="1592579" cy="9458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最终获得</a:t>
          </a:r>
          <a:r>
            <a:rPr lang="en-US" altLang="zh-CN" sz="2400" kern="1200" dirty="0" smtClean="0">
              <a:latin typeface="Impact" panose="020B0806030902050204" pitchFamily="34" charset="0"/>
            </a:rPr>
            <a:t>2.4</a:t>
          </a:r>
          <a:r>
            <a:rPr lang="zh-CN" altLang="en-US" sz="2200" kern="1200" dirty="0" smtClean="0"/>
            <a:t>个</a:t>
          </a:r>
          <a:r>
            <a:rPr lang="en-US" altLang="zh-CN" sz="1800" kern="1200" dirty="0" smtClean="0">
              <a:latin typeface="微软雅黑" pitchFamily="34" charset="-122"/>
              <a:ea typeface="微软雅黑" pitchFamily="34" charset="-122"/>
            </a:rPr>
            <a:t>Offer</a:t>
          </a:r>
          <a:endParaRPr lang="zh-CN" altLang="en-US" sz="2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79120" y="490219"/>
        <a:ext cx="1592579" cy="945896"/>
      </dsp:txXfrm>
    </dsp:sp>
    <dsp:sp modelId="{4DDFED8D-B118-444A-BDB5-5DCD2AB24FCB}">
      <dsp:nvSpPr>
        <dsp:cNvPr id="0" name=""/>
        <dsp:cNvSpPr/>
      </dsp:nvSpPr>
      <dsp:spPr>
        <a:xfrm>
          <a:off x="2412999" y="799083"/>
          <a:ext cx="1882140" cy="9458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Impact" panose="020B0806030902050204" pitchFamily="34" charset="0"/>
            </a:rPr>
            <a:t>毁约率</a:t>
          </a:r>
          <a:r>
            <a:rPr lang="en-US" altLang="zh-CN" sz="2400" kern="1200" dirty="0" smtClean="0">
              <a:latin typeface="Impact" panose="020B0806030902050204" pitchFamily="34" charset="0"/>
            </a:rPr>
            <a:t>18.6%</a:t>
          </a:r>
          <a:endParaRPr lang="zh-CN" altLang="en-US" sz="2900" kern="1200" dirty="0"/>
        </a:p>
      </dsp:txBody>
      <dsp:txXfrm>
        <a:off x="2412999" y="799083"/>
        <a:ext cx="1882140" cy="945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FFCF6-6512-4C10-AEC4-51C00A58616E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9A2B-9B89-4BD2-A3FC-FF4FC8DE88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96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签到自动添加小程序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简历截图展示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分享资料互动</a:t>
            </a:r>
            <a:endParaRPr kumimoji="1" lang="en-US" altLang="zh-CN" dirty="0" smtClean="0"/>
          </a:p>
          <a:p>
            <a:r>
              <a:rPr kumimoji="1" lang="zh-CN" altLang="en-US" dirty="0" smtClean="0"/>
              <a:t>签到二维码：公司名、姓名、手机号</a:t>
            </a:r>
            <a:endParaRPr kumimoji="1" lang="en-US" altLang="zh-CN" dirty="0" smtClean="0"/>
          </a:p>
          <a:p>
            <a:r>
              <a:rPr kumimoji="1" lang="zh-CN" altLang="en-US" dirty="0" smtClean="0"/>
              <a:t>微信版本要求说明</a:t>
            </a:r>
            <a:endParaRPr kumimoji="1" lang="en-US" altLang="zh-CN" dirty="0" smtClean="0"/>
          </a:p>
          <a:p>
            <a:r>
              <a:rPr kumimoji="1" lang="zh-CN" altLang="en-US" dirty="0" smtClean="0"/>
              <a:t>菁英库界面   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这张图是在此技术支持下，我们的</a:t>
            </a:r>
            <a:r>
              <a:rPr lang="en-US" altLang="zh-CN" dirty="0" smtClean="0"/>
              <a:t>C</a:t>
            </a:r>
            <a:r>
              <a:rPr lang="zh-CN" altLang="en-US" dirty="0" smtClean="0"/>
              <a:t>端用户分类示例。资格指标</a:t>
            </a:r>
            <a:r>
              <a:rPr lang="en-US" altLang="zh-CN" dirty="0" smtClean="0"/>
              <a:t>+</a:t>
            </a:r>
            <a:r>
              <a:rPr lang="zh-CN" altLang="en-US" dirty="0" smtClean="0"/>
              <a:t>意愿指标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23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对而于</a:t>
            </a:r>
            <a:r>
              <a:rPr lang="en-US" altLang="zh-CN" dirty="0" smtClean="0"/>
              <a:t>B</a:t>
            </a:r>
            <a:r>
              <a:rPr lang="zh-CN" altLang="en-US" dirty="0" smtClean="0"/>
              <a:t>端来说</a:t>
            </a:r>
            <a:r>
              <a:rPr lang="en-US" altLang="zh-CN" dirty="0" smtClean="0"/>
              <a:t>….</a:t>
            </a:r>
            <a:r>
              <a:rPr lang="zh-CN" altLang="en-US" dirty="0" smtClean="0"/>
              <a:t>我们也会</a:t>
            </a:r>
            <a:r>
              <a:rPr lang="zh-CN" altLang="en-US" dirty="0" smtClean="0">
                <a:solidFill>
                  <a:schemeClr val="bg1"/>
                </a:solidFill>
                <a:latin typeface="PingFangSC-Light"/>
              </a:rPr>
              <a:t>固化大量同类岗位校招</a:t>
            </a:r>
            <a:r>
              <a:rPr lang="en-US" altLang="zh-CN" sz="1000" kern="1200" dirty="0" smtClean="0">
                <a:solidFill>
                  <a:schemeClr val="bg1"/>
                </a:solidFill>
                <a:latin typeface="+mj-ea"/>
                <a:ea typeface="+mn-ea"/>
                <a:cs typeface="+mn-cs"/>
              </a:rPr>
              <a:t>HR</a:t>
            </a:r>
            <a:r>
              <a:rPr lang="zh-CN" altLang="en-US" dirty="0" smtClean="0">
                <a:solidFill>
                  <a:schemeClr val="bg1"/>
                </a:solidFill>
                <a:latin typeface="PingFangSC-Light"/>
              </a:rPr>
              <a:t>的筛选经验，优化匹配规则，举个例子，校招期间，京东的</a:t>
            </a:r>
            <a:r>
              <a:rPr lang="en-US" altLang="zh-CN" dirty="0" smtClean="0">
                <a:solidFill>
                  <a:schemeClr val="bg1"/>
                </a:solidFill>
                <a:latin typeface="PingFangSC-Light"/>
              </a:rPr>
              <a:t>HR</a:t>
            </a:r>
            <a:r>
              <a:rPr lang="zh-CN" altLang="en-US" dirty="0" smtClean="0">
                <a:solidFill>
                  <a:schemeClr val="bg1"/>
                </a:solidFill>
                <a:latin typeface="PingFangSC-Light"/>
              </a:rPr>
              <a:t>对技术岗位的筛选过程在系统里级路过一遍，百度</a:t>
            </a:r>
            <a:r>
              <a:rPr lang="en-US" altLang="zh-CN" dirty="0" smtClean="0">
                <a:solidFill>
                  <a:schemeClr val="bg1"/>
                </a:solidFill>
                <a:latin typeface="PingFangSC-Light"/>
              </a:rPr>
              <a:t>HR</a:t>
            </a:r>
            <a:r>
              <a:rPr lang="zh-CN" altLang="en-US" dirty="0" smtClean="0">
                <a:solidFill>
                  <a:schemeClr val="bg1"/>
                </a:solidFill>
                <a:latin typeface="PingFangSC-Light"/>
              </a:rPr>
              <a:t>对技术岗的筛选也记录一遍，当数据量足够大，我们就可以固化筛选规律，应届生的筛选维度不像社招，相对来说更容易标准化，那么下次滴滴在招聘同样岗位的时候，我们会优先推荐给他符合筛选经验的简历。我们努力达到的终极目标是资源的“靶向性触达”，精准触及我所需要的学生。</a:t>
            </a:r>
            <a:endParaRPr lang="en-US" altLang="zh-CN" dirty="0" smtClean="0">
              <a:solidFill>
                <a:schemeClr val="bg1"/>
              </a:solidFill>
              <a:latin typeface="PingFangSC-Light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8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春季雇主品牌形成</a:t>
            </a:r>
            <a:r>
              <a:rPr lang="en-US" altLang="zh-CN" sz="16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——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源于企业</a:t>
            </a:r>
            <a:r>
              <a:rPr lang="zh-CN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对“健康（运动）”及“丰盛的人生进行实质性回归，春招以运动会的形式切入，叫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春季</a:t>
            </a:r>
            <a:r>
              <a:rPr lang="en-US" altLang="zh-CN" sz="16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V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动会（</a:t>
            </a:r>
            <a:r>
              <a:rPr lang="en-US" altLang="zh-CN" sz="16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VC Club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），</a:t>
            </a:r>
            <a:r>
              <a:rPr lang="zh-CN" altLang="en-US" sz="1600" b="0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物料设计上，年轻有朝气的人物海报，配合”职场第一步，赢在起跑线“的主题，线下以运动会形式的宣讲进校；</a:t>
            </a:r>
            <a:endParaRPr lang="en-US" altLang="zh-CN" sz="1600" b="0" kern="0" dirty="0" smtClean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endParaRPr lang="zh-CN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秋季校招雇主品牌持续深化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延续健康运动基因，同时对新动力含义深入挖掘，赢在起跑线之后，继而赢得未来人生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制定了“为理想，去实现”的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slogan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，加上运动会式宣讲会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2.0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进阶 ，同时借助微吼平台，进行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万科北京宣讲会直播，</a:t>
            </a:r>
            <a:r>
              <a:rPr lang="zh-CN" altLang="en-US" sz="1200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北京、深圳</a:t>
            </a:r>
            <a:r>
              <a:rPr lang="zh-CN" altLang="en-US" sz="12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双城互动，</a:t>
            </a:r>
            <a:r>
              <a:rPr lang="zh-CN" altLang="en-US" sz="1200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宣讲现场与直播间</a:t>
            </a:r>
            <a:r>
              <a:rPr lang="zh-CN" altLang="en-US" sz="12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双屏切换，直播观看量达到近</a:t>
            </a:r>
            <a:r>
              <a:rPr lang="en-US" altLang="zh-CN" sz="24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sz="2400" b="1" kern="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65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dirty="0" smtClean="0">
                <a:solidFill>
                  <a:srgbClr val="DC32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全国多所重点高校举办就业力提升活动，并成立了智联盟，针对学生求职提供专业的简历指导、面试技巧培训、求职商务礼仪、职业生涯规划等相关课程和活动，并与南京大学、南开大学、上海交大等多所著名院校达成战略合作。</a:t>
            </a:r>
            <a:endParaRPr lang="en-US" altLang="zh-CN" sz="1200" b="0" dirty="0" smtClean="0">
              <a:solidFill>
                <a:srgbClr val="DC32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solidFill>
                  <a:srgbClr val="DC32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为什么做就业力训练营</a:t>
            </a:r>
            <a:r>
              <a:rPr lang="en-US" altLang="zh-CN" sz="1200" b="1" dirty="0" smtClean="0">
                <a:solidFill>
                  <a:srgbClr val="DC32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  <a:p>
            <a:r>
              <a:rPr lang="en-US" altLang="zh-CN" sz="1200" b="1" dirty="0" smtClean="0">
                <a:solidFill>
                  <a:srgbClr val="DC32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 smtClean="0">
                <a:solidFill>
                  <a:srgbClr val="DC32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、大学生求职力的不足</a:t>
            </a:r>
            <a:endParaRPr lang="en-US" altLang="zh-CN" sz="1200" b="1" dirty="0" smtClean="0">
              <a:solidFill>
                <a:srgbClr val="DC32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srgbClr val="2B65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 smtClean="0">
                <a:solidFill>
                  <a:srgbClr val="2B65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、他们的职业生涯意识有待唤醒</a:t>
            </a:r>
            <a:endParaRPr lang="en-US" altLang="zh-CN" sz="1200" b="1" dirty="0" smtClean="0">
              <a:solidFill>
                <a:srgbClr val="2B65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srgbClr val="DC32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 smtClean="0">
                <a:solidFill>
                  <a:srgbClr val="DC32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、就业积极性和专业性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09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海外招聘目的：</a:t>
            </a:r>
            <a:endParaRPr lang="en-US" altLang="zh-CN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、优秀人才引进：伴随着海南航空的国际化转型进程，需引进大批海外优秀人才以满足企业的快速发展。英美作为两大主流留学国家，是海航引进海外人才的第一步。</a:t>
            </a:r>
            <a:endParaRPr lang="en-US" altLang="zh-CN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、雇主品牌宣传：在掌握核心人才驱动力的基础上，本次海航海外校招专场使用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SLOGAN: Hai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，与世界同行。一句话概括企业亮点－加入海南航空即可与世界同行。通过公众号，留学生团体中把这种理念进行广泛传播。</a:t>
            </a:r>
            <a:endParaRPr lang="en-US" altLang="zh-CN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>
              <a:lnSpc>
                <a:spcPts val="2600"/>
              </a:lnSpc>
            </a:pPr>
            <a:endParaRPr lang="en-US" altLang="zh-CN" sz="12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6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项目特点：</a:t>
            </a:r>
            <a:endParaRPr lang="en-US" altLang="zh-CN" sz="12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6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+mn-ea"/>
              </a:rPr>
              <a:t>· 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第一次海外校招 </a:t>
            </a:r>
          </a:p>
          <a:p>
            <a:pPr>
              <a:lnSpc>
                <a:spcPts val="26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+mn-ea"/>
              </a:rPr>
              <a:t>· 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目标人群覆盖广</a:t>
            </a:r>
            <a:endParaRPr lang="en-US" altLang="zh-CN" sz="1200" dirty="0" smtClean="0">
              <a:solidFill>
                <a:schemeClr val="bg1"/>
              </a:solidFill>
              <a:latin typeface="+mn-ea"/>
            </a:endParaRPr>
          </a:p>
          <a:p>
            <a:pPr lvl="0">
              <a:lnSpc>
                <a:spcPts val="26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+mn-ea"/>
              </a:rPr>
              <a:t>· 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落地主流国家</a:t>
            </a:r>
            <a:r>
              <a:rPr lang="en-US" altLang="zh-CN" sz="1200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城市 </a:t>
            </a:r>
          </a:p>
          <a:p>
            <a:pPr lvl="0">
              <a:lnSpc>
                <a:spcPts val="26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+mn-ea"/>
              </a:rPr>
              <a:t>· 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集中输出雇主品牌  </a:t>
            </a:r>
          </a:p>
          <a:p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渠道覆盖：</a:t>
            </a:r>
            <a:r>
              <a:rPr lang="en-US" altLang="zh-C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Handshake</a:t>
            </a:r>
            <a:r>
              <a:rPr lang="zh-CN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、学联联盟、高校就业网、重点覆盖院校学联官方公众号、重点覆盖院校学联负责人朋友圈、留学生微信群组、智联新媒体（智引海外＋海职场）、专设报名网页</a:t>
            </a:r>
            <a:endParaRPr lang="en-US" altLang="zh-CN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12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64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签约率同比下降</a:t>
            </a:r>
            <a:r>
              <a:rPr lang="en-US" altLang="zh-CN" dirty="0" smtClean="0"/>
              <a:t>8.7%</a:t>
            </a:r>
          </a:p>
          <a:p>
            <a:r>
              <a:rPr lang="zh-CN" altLang="en-US" dirty="0" smtClean="0"/>
              <a:t>尚未拿到</a:t>
            </a:r>
            <a:r>
              <a:rPr lang="en-US" altLang="zh-CN" dirty="0" smtClean="0"/>
              <a:t>offer</a:t>
            </a:r>
            <a:r>
              <a:rPr lang="zh-CN" altLang="en-US" dirty="0" smtClean="0"/>
              <a:t>的比例同比上升</a:t>
            </a:r>
            <a:r>
              <a:rPr lang="en-US" altLang="zh-CN" dirty="0" smtClean="0"/>
              <a:t>2.9%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59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72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17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03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59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针对不同年级的学生，通过系列产品</a:t>
            </a:r>
            <a:r>
              <a:rPr lang="en-US" altLang="zh-CN" dirty="0" smtClean="0"/>
              <a:t>touch</a:t>
            </a:r>
            <a:r>
              <a:rPr lang="zh-CN" altLang="en-US" dirty="0" smtClean="0"/>
              <a:t>到求职接触点，并在这个过程中截获大量的过程数据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比如**同学曾经参加了**企业的</a:t>
            </a:r>
            <a:r>
              <a:rPr lang="en-US" altLang="zh-CN" dirty="0" err="1" smtClean="0"/>
              <a:t>opendy</a:t>
            </a:r>
            <a:r>
              <a:rPr lang="zh-CN" altLang="en-US" dirty="0" smtClean="0"/>
              <a:t>，**同学大三时候申请过某企业的实习生岗位；**同学参加了</a:t>
            </a:r>
            <a:r>
              <a:rPr lang="en-US" altLang="zh-CN" dirty="0" smtClean="0"/>
              <a:t>12</a:t>
            </a:r>
            <a:r>
              <a:rPr lang="zh-CN" altLang="en-US" dirty="0" smtClean="0"/>
              <a:t>场笔试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这些看似独立的行为和无序信息，通过智联大数据平台和深度学习算法，将会形成用户的行为规律，从而为用户进行精准画像。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更直观的来表示，在进行大数据分析之前，同学</a:t>
            </a:r>
            <a:r>
              <a:rPr lang="en-US" altLang="zh-CN" dirty="0" smtClean="0"/>
              <a:t>X</a:t>
            </a:r>
            <a:r>
              <a:rPr lang="zh-CN" altLang="en-US" dirty="0" smtClean="0"/>
              <a:t>对我来说是空白的，不可被认知的，我们可以将他看成是一个刚入大一的学生，他的喜怒哀乐兴趣偏好我无从了解。而最基本的唯物主义辩证法告诉我们，大学四年同学</a:t>
            </a:r>
            <a:r>
              <a:rPr lang="en-US" altLang="zh-CN" dirty="0" smtClean="0"/>
              <a:t>X</a:t>
            </a:r>
            <a:r>
              <a:rPr lang="zh-CN" altLang="en-US" dirty="0" smtClean="0"/>
              <a:t>一定会“发展变化”，有句文艺的金句大家可能都听过，你的气质里，藏着你读过的书和你爱过的人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这当然是文学层面的感性认知，而人工智能的出现，将从科技的角度让这种认知变得精确甚至可怕，我们仿佛加装了一双透视眼，同学</a:t>
            </a:r>
            <a:r>
              <a:rPr lang="en-US" altLang="zh-CN" dirty="0" smtClean="0"/>
              <a:t>X</a:t>
            </a:r>
            <a:r>
              <a:rPr lang="zh-CN" altLang="en-US" dirty="0" smtClean="0"/>
              <a:t>此刻已经贴满了各种标签，对我来说，我知道他想留在北京，喜欢互联网行业，而且还有过大厂的实习经历，此时，我们有了对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的用户画像。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27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用户画像本身是一种工具而非目的，我们费尽心机追踪他，为其画像的目的是什么？我们来通过这张图找到答案。</a:t>
            </a:r>
            <a:endParaRPr lang="en-US" altLang="zh-CN" sz="1200" dirty="0" smtClean="0">
              <a:solidFill>
                <a:schemeClr val="bg1"/>
              </a:solidFill>
              <a:latin typeface="PingFangSC-Ligh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这张图的一端是智联海量的职业需求，即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B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端职位，我们用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B1-Bn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来表示；而另一端则是数百万学生资源，我们用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C1-Cn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来表示；</a:t>
            </a:r>
            <a:endParaRPr lang="en-US" altLang="zh-CN" sz="1200" dirty="0" smtClean="0">
              <a:solidFill>
                <a:schemeClr val="bg1"/>
              </a:solidFill>
              <a:latin typeface="PingFangSC-Ligh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我们可以看到，传统形式下，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B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与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C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之间的匹配是非常混乱的，很难找到合适的对方；而现在有两个帮手出现了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——B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端捕获器机器人和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C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端捕获器机器人，前者自动捕获相类似的职位集合，形成有序分类；后者根据职位需求特点，自动捕获适合的学生，并进行排序推荐。现在的画面看起来清爽多了，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B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和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C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之间通过匹配评分，实现了</a:t>
            </a:r>
            <a:r>
              <a:rPr lang="en-US" altLang="zh-CN" sz="1200" dirty="0" smtClean="0">
                <a:solidFill>
                  <a:schemeClr val="bg1"/>
                </a:solidFill>
                <a:latin typeface="PingFangSC-Light"/>
              </a:rPr>
              <a:t>——</a:t>
            </a:r>
            <a:r>
              <a:rPr lang="zh-CN" altLang="en-US" sz="1200" dirty="0" smtClean="0">
                <a:solidFill>
                  <a:schemeClr val="bg1"/>
                </a:solidFill>
                <a:latin typeface="PingFangSC-Light"/>
              </a:rPr>
              <a:t>精准推荐。</a:t>
            </a:r>
            <a:endParaRPr lang="en-US" altLang="zh-CN" sz="1200" dirty="0" smtClean="0">
              <a:solidFill>
                <a:schemeClr val="bg1"/>
              </a:solidFill>
              <a:latin typeface="PingFangSC-Ligh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9A2B-9B89-4BD2-A3FC-FF4FC8DE88F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8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3502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69352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715060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2EA0-0258-4B8A-BCBD-B83879F3E08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2ACD-466B-4893-ABB7-24CCF896AD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94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8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r="41786"/>
          <a:stretch/>
        </p:blipFill>
        <p:spPr>
          <a:xfrm>
            <a:off x="359229" y="0"/>
            <a:ext cx="4724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39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99745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226097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03585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52987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089454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39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30082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311596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9495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5495" y="0"/>
            <a:ext cx="9144000" cy="5146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9495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495" y="0"/>
            <a:ext cx="9144000" cy="5146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" y="-2702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" y="2700"/>
            <a:ext cx="9143999" cy="51435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690968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559079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072940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63962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266136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52133"/>
            <a:ext cx="615203" cy="28238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5203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9437638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52133"/>
            <a:ext cx="615203" cy="28238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5203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293604284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52133"/>
            <a:ext cx="615203" cy="28238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5203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374857" y="-343142"/>
            <a:ext cx="756084" cy="324036"/>
          </a:xfrm>
          <a:prstGeom prst="rect">
            <a:avLst/>
          </a:prstGeom>
          <a:solidFill>
            <a:srgbClr val="9DC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614829" y="-343142"/>
            <a:ext cx="756084" cy="324036"/>
          </a:xfrm>
          <a:prstGeom prst="rect">
            <a:avLst/>
          </a:prstGeom>
          <a:solidFill>
            <a:srgbClr val="F08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54800" y="-343142"/>
            <a:ext cx="756084" cy="324036"/>
          </a:xfrm>
          <a:prstGeom prst="rect">
            <a:avLst/>
          </a:prstGeom>
          <a:solidFill>
            <a:srgbClr val="00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4771" y="-343142"/>
            <a:ext cx="756084" cy="324036"/>
          </a:xfrm>
          <a:prstGeom prst="rect">
            <a:avLst/>
          </a:prstGeom>
          <a:solidFill>
            <a:srgbClr val="47B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12060" y="-321113"/>
            <a:ext cx="756084" cy="324036"/>
          </a:xfrm>
          <a:prstGeom prst="rect">
            <a:avLst/>
          </a:prstGeom>
          <a:solidFill>
            <a:srgbClr val="E72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52032" y="-321113"/>
            <a:ext cx="756084" cy="324036"/>
          </a:xfrm>
          <a:prstGeom prst="rect">
            <a:avLst/>
          </a:prstGeom>
          <a:solidFill>
            <a:srgbClr val="009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92003" y="-321113"/>
            <a:ext cx="756084" cy="324036"/>
          </a:xfrm>
          <a:prstGeom prst="rect">
            <a:avLst/>
          </a:prstGeom>
          <a:solidFill>
            <a:srgbClr val="F39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31974" y="-321113"/>
            <a:ext cx="756084" cy="324036"/>
          </a:xfrm>
          <a:prstGeom prst="rect">
            <a:avLst/>
          </a:prstGeom>
          <a:solidFill>
            <a:srgbClr val="A23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149512" y="1315878"/>
            <a:ext cx="756084" cy="324036"/>
          </a:xfrm>
          <a:prstGeom prst="rect">
            <a:avLst/>
          </a:prstGeom>
          <a:solidFill>
            <a:srgbClr val="F18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149512" y="980563"/>
            <a:ext cx="756084" cy="324036"/>
          </a:xfrm>
          <a:prstGeom prst="rect">
            <a:avLst/>
          </a:prstGeom>
          <a:solidFill>
            <a:srgbClr val="75A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149512" y="645248"/>
            <a:ext cx="756084" cy="324036"/>
          </a:xfrm>
          <a:prstGeom prst="rect">
            <a:avLst/>
          </a:prstGeom>
          <a:solidFill>
            <a:srgbClr val="20A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149512" y="309932"/>
            <a:ext cx="756084" cy="324036"/>
          </a:xfrm>
          <a:prstGeom prst="rect">
            <a:avLst/>
          </a:prstGeom>
          <a:solidFill>
            <a:srgbClr val="8F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144000" y="3013386"/>
            <a:ext cx="756084" cy="324036"/>
          </a:xfrm>
          <a:prstGeom prst="rect">
            <a:avLst/>
          </a:prstGeom>
          <a:solidFill>
            <a:srgbClr val="009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144000" y="2678071"/>
            <a:ext cx="756084" cy="324036"/>
          </a:xfrm>
          <a:prstGeom prst="rect">
            <a:avLst/>
          </a:prstGeom>
          <a:solidFill>
            <a:srgbClr val="9C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144000" y="2342756"/>
            <a:ext cx="756084" cy="324036"/>
          </a:xfrm>
          <a:prstGeom prst="rect">
            <a:avLst/>
          </a:prstGeom>
          <a:solidFill>
            <a:srgbClr val="56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144000" y="2007440"/>
            <a:ext cx="756084" cy="324036"/>
          </a:xfrm>
          <a:prstGeom prst="rect">
            <a:avLst/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153184" y="4668990"/>
            <a:ext cx="756084" cy="324036"/>
          </a:xfrm>
          <a:prstGeom prst="rect">
            <a:avLst/>
          </a:prstGeom>
          <a:solidFill>
            <a:srgbClr val="53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153184" y="4333675"/>
            <a:ext cx="756084" cy="324036"/>
          </a:xfrm>
          <a:prstGeom prst="rect">
            <a:avLst/>
          </a:prstGeom>
          <a:solidFill>
            <a:srgbClr val="EA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153184" y="3998360"/>
            <a:ext cx="756084" cy="324036"/>
          </a:xfrm>
          <a:prstGeom prst="rect">
            <a:avLst/>
          </a:prstGeom>
          <a:solidFill>
            <a:srgbClr val="54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153184" y="3663044"/>
            <a:ext cx="756084" cy="324036"/>
          </a:xfrm>
          <a:prstGeom prst="rect">
            <a:avLst/>
          </a:prstGeom>
          <a:solidFill>
            <a:srgbClr val="B6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66315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52133"/>
            <a:ext cx="615203" cy="28238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5203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1" y="252133"/>
            <a:ext cx="615203" cy="28238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15203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132647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30672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56065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936638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514125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496999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142478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25381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51506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92783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459435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01734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620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14921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52133"/>
            <a:ext cx="615203" cy="28238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5203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309609995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52133"/>
            <a:ext cx="615203" cy="28238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5203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374857" y="-343142"/>
            <a:ext cx="756084" cy="324036"/>
          </a:xfrm>
          <a:prstGeom prst="rect">
            <a:avLst/>
          </a:prstGeom>
          <a:solidFill>
            <a:srgbClr val="9DC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614829" y="-343142"/>
            <a:ext cx="756084" cy="324036"/>
          </a:xfrm>
          <a:prstGeom prst="rect">
            <a:avLst/>
          </a:prstGeom>
          <a:solidFill>
            <a:srgbClr val="F08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54800" y="-343142"/>
            <a:ext cx="756084" cy="324036"/>
          </a:xfrm>
          <a:prstGeom prst="rect">
            <a:avLst/>
          </a:prstGeom>
          <a:solidFill>
            <a:srgbClr val="00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4771" y="-343142"/>
            <a:ext cx="756084" cy="324036"/>
          </a:xfrm>
          <a:prstGeom prst="rect">
            <a:avLst/>
          </a:prstGeom>
          <a:solidFill>
            <a:srgbClr val="47B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12060" y="-321113"/>
            <a:ext cx="756084" cy="324036"/>
          </a:xfrm>
          <a:prstGeom prst="rect">
            <a:avLst/>
          </a:prstGeom>
          <a:solidFill>
            <a:srgbClr val="E72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52032" y="-321113"/>
            <a:ext cx="756084" cy="324036"/>
          </a:xfrm>
          <a:prstGeom prst="rect">
            <a:avLst/>
          </a:prstGeom>
          <a:solidFill>
            <a:srgbClr val="009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92003" y="-321113"/>
            <a:ext cx="756084" cy="324036"/>
          </a:xfrm>
          <a:prstGeom prst="rect">
            <a:avLst/>
          </a:prstGeom>
          <a:solidFill>
            <a:srgbClr val="F39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31974" y="-321113"/>
            <a:ext cx="756084" cy="324036"/>
          </a:xfrm>
          <a:prstGeom prst="rect">
            <a:avLst/>
          </a:prstGeom>
          <a:solidFill>
            <a:srgbClr val="A23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149512" y="1315878"/>
            <a:ext cx="756084" cy="324036"/>
          </a:xfrm>
          <a:prstGeom prst="rect">
            <a:avLst/>
          </a:prstGeom>
          <a:solidFill>
            <a:srgbClr val="F18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149512" y="980563"/>
            <a:ext cx="756084" cy="324036"/>
          </a:xfrm>
          <a:prstGeom prst="rect">
            <a:avLst/>
          </a:prstGeom>
          <a:solidFill>
            <a:srgbClr val="75A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149512" y="645248"/>
            <a:ext cx="756084" cy="324036"/>
          </a:xfrm>
          <a:prstGeom prst="rect">
            <a:avLst/>
          </a:prstGeom>
          <a:solidFill>
            <a:srgbClr val="20A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149512" y="309932"/>
            <a:ext cx="756084" cy="324036"/>
          </a:xfrm>
          <a:prstGeom prst="rect">
            <a:avLst/>
          </a:prstGeom>
          <a:solidFill>
            <a:srgbClr val="8F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144000" y="3013386"/>
            <a:ext cx="756084" cy="324036"/>
          </a:xfrm>
          <a:prstGeom prst="rect">
            <a:avLst/>
          </a:prstGeom>
          <a:solidFill>
            <a:srgbClr val="009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144000" y="2678071"/>
            <a:ext cx="756084" cy="324036"/>
          </a:xfrm>
          <a:prstGeom prst="rect">
            <a:avLst/>
          </a:prstGeom>
          <a:solidFill>
            <a:srgbClr val="9C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144000" y="2342756"/>
            <a:ext cx="756084" cy="324036"/>
          </a:xfrm>
          <a:prstGeom prst="rect">
            <a:avLst/>
          </a:prstGeom>
          <a:solidFill>
            <a:srgbClr val="56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144000" y="2007440"/>
            <a:ext cx="756084" cy="324036"/>
          </a:xfrm>
          <a:prstGeom prst="rect">
            <a:avLst/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153184" y="4668990"/>
            <a:ext cx="756084" cy="324036"/>
          </a:xfrm>
          <a:prstGeom prst="rect">
            <a:avLst/>
          </a:prstGeom>
          <a:solidFill>
            <a:srgbClr val="53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153184" y="4333675"/>
            <a:ext cx="756084" cy="324036"/>
          </a:xfrm>
          <a:prstGeom prst="rect">
            <a:avLst/>
          </a:prstGeom>
          <a:solidFill>
            <a:srgbClr val="EA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153184" y="3998360"/>
            <a:ext cx="756084" cy="324036"/>
          </a:xfrm>
          <a:prstGeom prst="rect">
            <a:avLst/>
          </a:prstGeom>
          <a:solidFill>
            <a:srgbClr val="54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153184" y="3663044"/>
            <a:ext cx="756084" cy="324036"/>
          </a:xfrm>
          <a:prstGeom prst="rect">
            <a:avLst/>
          </a:prstGeom>
          <a:solidFill>
            <a:srgbClr val="B6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809074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52133"/>
            <a:ext cx="615203" cy="28238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5203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1" y="252133"/>
            <a:ext cx="615203" cy="28238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15203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1773301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436528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65540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701833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160724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900196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61818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908958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249611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982906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650900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674617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7473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41275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9495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5495" y="0"/>
            <a:ext cx="9144000" cy="5146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9495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495" y="0"/>
            <a:ext cx="9144000" cy="5146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" y="-2702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" y="2700"/>
            <a:ext cx="9143999" cy="51435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93" y="2700"/>
            <a:ext cx="1345507" cy="5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9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5658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75054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9" r:id="rId13"/>
    <p:sldLayoutId id="2147483726" r:id="rId14"/>
  </p:sldLayoutIdLst>
  <p:transition spd="slow">
    <p:push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8E69-0DE6-4166-B35F-6CFA8CE806A0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84BC3-64D8-4222-B126-887B35BE0E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56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 spd="slow">
    <p:push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4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ransition spd="slow">
    <p:push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3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sh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6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ransition spd="slow">
    <p:push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C06E-DA79-4AF8-A473-BDBFD0891145}" type="datetimeFigureOut">
              <a:rPr lang="zh-CN" altLang="en-US" smtClean="0"/>
              <a:pPr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2EB4-DC5E-4C77-9B90-3948496B9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5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push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tiff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4724" y="925126"/>
            <a:ext cx="579070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3000" b="1" spc="4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大数据</a:t>
            </a:r>
            <a:r>
              <a:rPr kumimoji="1" lang="zh-CN" altLang="en-US" sz="7200" b="1" spc="450" dirty="0">
                <a:solidFill>
                  <a:schemeClr val="bg1"/>
                </a:solidFill>
                <a:latin typeface="Adobe 楷体 Std R" pitchFamily="18" charset="-122"/>
                <a:ea typeface="Adobe 楷体 Std R" pitchFamily="18" charset="-122"/>
              </a:rPr>
              <a:t>画像</a:t>
            </a:r>
            <a:endParaRPr kumimoji="1" lang="en-US" altLang="zh-CN" sz="7200" b="1" spc="450" dirty="0">
              <a:solidFill>
                <a:schemeClr val="bg1"/>
              </a:solidFill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-494678" y="2638054"/>
            <a:ext cx="9638674" cy="2505446"/>
          </a:xfrm>
          <a:prstGeom prst="rt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1" y="3214688"/>
            <a:ext cx="5913620" cy="1928813"/>
          </a:xfrm>
          <a:prstGeom prst="rt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09075" y="1256666"/>
            <a:ext cx="1718211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Big Data Analyze Portfolio</a:t>
            </a:r>
            <a:endParaRPr lang="zh-CN" altLang="en-US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68180" y="2185416"/>
            <a:ext cx="3837251" cy="30008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en-US" altLang="zh-CN" sz="1500" b="1" spc="4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kumimoji="1" lang="zh-CN" altLang="en-US" sz="1500" b="1" spc="4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助力企业精准触及学生人群</a:t>
            </a:r>
            <a:endParaRPr lang="zh-CN" altLang="en-US" sz="1500" spc="450" dirty="0"/>
          </a:p>
        </p:txBody>
      </p:sp>
      <p:sp>
        <p:nvSpPr>
          <p:cNvPr id="6" name="半闭框 5"/>
          <p:cNvSpPr/>
          <p:nvPr/>
        </p:nvSpPr>
        <p:spPr>
          <a:xfrm>
            <a:off x="1751324" y="613282"/>
            <a:ext cx="539989" cy="721505"/>
          </a:xfrm>
          <a:prstGeom prst="halfFrame">
            <a:avLst>
              <a:gd name="adj1" fmla="val 12349"/>
              <a:gd name="adj2" fmla="val 12193"/>
            </a:avLst>
          </a:prstGeom>
          <a:gradFill flip="none" rotWithShape="1">
            <a:gsLst>
              <a:gs pos="0">
                <a:srgbClr val="25BEE4">
                  <a:shade val="30000"/>
                  <a:satMod val="115000"/>
                </a:srgbClr>
              </a:gs>
              <a:gs pos="50000">
                <a:srgbClr val="25BEE4">
                  <a:shade val="67500"/>
                  <a:satMod val="115000"/>
                </a:srgbClr>
              </a:gs>
              <a:gs pos="100000">
                <a:srgbClr val="25BEE4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>
            <a:off x="1811444" y="713025"/>
            <a:ext cx="539989" cy="721505"/>
          </a:xfrm>
          <a:prstGeom prst="halfFrame">
            <a:avLst>
              <a:gd name="adj1" fmla="val 12349"/>
              <a:gd name="adj2" fmla="val 12193"/>
            </a:avLst>
          </a:prstGeom>
          <a:gradFill flip="none" rotWithShape="1">
            <a:gsLst>
              <a:gs pos="0">
                <a:srgbClr val="25BEE4">
                  <a:shade val="30000"/>
                  <a:satMod val="115000"/>
                </a:srgbClr>
              </a:gs>
              <a:gs pos="50000">
                <a:srgbClr val="25BEE4">
                  <a:shade val="67500"/>
                  <a:satMod val="115000"/>
                </a:srgbClr>
              </a:gs>
              <a:gs pos="100000">
                <a:srgbClr val="25BEE4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半闭框 9"/>
          <p:cNvSpPr/>
          <p:nvPr/>
        </p:nvSpPr>
        <p:spPr>
          <a:xfrm rot="10800000">
            <a:off x="6905431" y="2375296"/>
            <a:ext cx="539989" cy="721505"/>
          </a:xfrm>
          <a:prstGeom prst="halfFrame">
            <a:avLst>
              <a:gd name="adj1" fmla="val 12349"/>
              <a:gd name="adj2" fmla="val 12193"/>
            </a:avLst>
          </a:prstGeom>
          <a:gradFill flip="none" rotWithShape="1">
            <a:gsLst>
              <a:gs pos="0">
                <a:srgbClr val="25BEE4">
                  <a:shade val="30000"/>
                  <a:satMod val="115000"/>
                </a:srgbClr>
              </a:gs>
              <a:gs pos="50000">
                <a:srgbClr val="25BEE4">
                  <a:shade val="67500"/>
                  <a:satMod val="115000"/>
                </a:srgbClr>
              </a:gs>
              <a:gs pos="100000">
                <a:srgbClr val="25BEE4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半闭框 10"/>
          <p:cNvSpPr/>
          <p:nvPr/>
        </p:nvSpPr>
        <p:spPr>
          <a:xfrm rot="10800000">
            <a:off x="6835536" y="2277302"/>
            <a:ext cx="539989" cy="721505"/>
          </a:xfrm>
          <a:prstGeom prst="halfFrame">
            <a:avLst>
              <a:gd name="adj1" fmla="val 12349"/>
              <a:gd name="adj2" fmla="val 12193"/>
            </a:avLst>
          </a:prstGeom>
          <a:gradFill flip="none" rotWithShape="1">
            <a:gsLst>
              <a:gs pos="0">
                <a:srgbClr val="25BEE4">
                  <a:shade val="30000"/>
                  <a:satMod val="115000"/>
                </a:srgbClr>
              </a:gs>
              <a:gs pos="50000">
                <a:srgbClr val="25BEE4">
                  <a:shade val="67500"/>
                  <a:satMod val="115000"/>
                </a:srgbClr>
              </a:gs>
              <a:gs pos="100000">
                <a:srgbClr val="25BEE4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3621" y="3877211"/>
            <a:ext cx="307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主讲人：智联招聘校园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&amp;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海外事业部</a:t>
            </a:r>
            <a:endParaRPr lang="en-US" altLang="zh-CN" dirty="0" smtClean="0">
              <a:solidFill>
                <a:schemeClr val="bg1"/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  <a:latin typeface="+mn-ea"/>
              </a:rPr>
              <a:t>孙凌</a:t>
            </a:r>
          </a:p>
        </p:txBody>
      </p:sp>
    </p:spTree>
    <p:extLst>
      <p:ext uri="{BB962C8B-B14F-4D97-AF65-F5344CB8AC3E}">
        <p14:creationId xmlns:p14="http://schemas.microsoft.com/office/powerpoint/2010/main" val="1498059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9"/>
          <p:cNvGrpSpPr/>
          <p:nvPr/>
        </p:nvGrpSpPr>
        <p:grpSpPr>
          <a:xfrm>
            <a:off x="0" y="605949"/>
            <a:ext cx="8506687" cy="3532664"/>
            <a:chOff x="0" y="0"/>
            <a:chExt cx="11342249" cy="4710219"/>
          </a:xfrm>
        </p:grpSpPr>
        <p:cxnSp>
          <p:nvCxnSpPr>
            <p:cNvPr id="68" name="直接连接符 70"/>
            <p:cNvCxnSpPr>
              <a:stCxn id="27" idx="6"/>
              <a:endCxn id="142" idx="2"/>
            </p:cNvCxnSpPr>
            <p:nvPr/>
          </p:nvCxnSpPr>
          <p:spPr>
            <a:xfrm flipV="1">
              <a:off x="10447940" y="2647396"/>
              <a:ext cx="894309" cy="322323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  <p:cxnSp>
          <p:nvCxnSpPr>
            <p:cNvPr id="69" name="直接连接符 71"/>
            <p:cNvCxnSpPr/>
            <p:nvPr/>
          </p:nvCxnSpPr>
          <p:spPr>
            <a:xfrm>
              <a:off x="0" y="2467429"/>
              <a:ext cx="2243138" cy="595085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  <p:cxnSp>
          <p:nvCxnSpPr>
            <p:cNvPr id="70" name="直接连接符 72"/>
            <p:cNvCxnSpPr/>
            <p:nvPr/>
          </p:nvCxnSpPr>
          <p:spPr>
            <a:xfrm flipH="1" flipV="1">
              <a:off x="0" y="487662"/>
              <a:ext cx="2243138" cy="2555577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  <p:cxnSp>
          <p:nvCxnSpPr>
            <p:cNvPr id="71" name="直接连接符 73"/>
            <p:cNvCxnSpPr/>
            <p:nvPr/>
          </p:nvCxnSpPr>
          <p:spPr>
            <a:xfrm>
              <a:off x="8229600" y="0"/>
              <a:ext cx="684441" cy="1824264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  <p:cxnSp>
          <p:nvCxnSpPr>
            <p:cNvPr id="72" name="直接连接符 74"/>
            <p:cNvCxnSpPr/>
            <p:nvPr/>
          </p:nvCxnSpPr>
          <p:spPr>
            <a:xfrm flipH="1">
              <a:off x="1630274" y="3067050"/>
              <a:ext cx="612864" cy="1191316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  <p:cxnSp>
          <p:nvCxnSpPr>
            <p:cNvPr id="73" name="直接连接符 75"/>
            <p:cNvCxnSpPr/>
            <p:nvPr/>
          </p:nvCxnSpPr>
          <p:spPr>
            <a:xfrm flipH="1" flipV="1">
              <a:off x="6829425" y="3657600"/>
              <a:ext cx="1246257" cy="939800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  <p:cxnSp>
          <p:nvCxnSpPr>
            <p:cNvPr id="74" name="直接连接符 76"/>
            <p:cNvCxnSpPr/>
            <p:nvPr/>
          </p:nvCxnSpPr>
          <p:spPr>
            <a:xfrm>
              <a:off x="2243138" y="3062288"/>
              <a:ext cx="1107267" cy="895350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  <p:cxnSp>
          <p:nvCxnSpPr>
            <p:cNvPr id="75" name="直接连接符 77"/>
            <p:cNvCxnSpPr/>
            <p:nvPr/>
          </p:nvCxnSpPr>
          <p:spPr>
            <a:xfrm flipV="1">
              <a:off x="3348038" y="3019425"/>
              <a:ext cx="1976437" cy="919163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  <p:cxnSp>
          <p:nvCxnSpPr>
            <p:cNvPr id="77" name="直接连接符 79"/>
            <p:cNvCxnSpPr>
              <a:stCxn id="24" idx="5"/>
            </p:cNvCxnSpPr>
            <p:nvPr/>
          </p:nvCxnSpPr>
          <p:spPr>
            <a:xfrm rot="16200000" flipH="1">
              <a:off x="9214389" y="1930938"/>
              <a:ext cx="1051347" cy="1170077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  <p:cxnSp>
          <p:nvCxnSpPr>
            <p:cNvPr id="76" name="直接连接符 78"/>
            <p:cNvCxnSpPr>
              <a:stCxn id="124" idx="4"/>
              <a:endCxn id="32" idx="6"/>
            </p:cNvCxnSpPr>
            <p:nvPr/>
          </p:nvCxnSpPr>
          <p:spPr>
            <a:xfrm rot="5400000" flipH="1">
              <a:off x="8645248" y="4081953"/>
              <a:ext cx="185709" cy="1070823"/>
            </a:xfrm>
            <a:prstGeom prst="line">
              <a:avLst/>
            </a:prstGeom>
            <a:noFill/>
            <a:ln w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</p:spPr>
        </p:cxnSp>
      </p:grpSp>
      <p:cxnSp>
        <p:nvCxnSpPr>
          <p:cNvPr id="136" name="直接连接符 75"/>
          <p:cNvCxnSpPr>
            <a:stCxn id="32" idx="0"/>
          </p:cNvCxnSpPr>
          <p:nvPr/>
        </p:nvCxnSpPr>
        <p:spPr>
          <a:xfrm rot="16200000" flipV="1">
            <a:off x="5503565" y="3350876"/>
            <a:ext cx="582053" cy="372541"/>
          </a:xfrm>
          <a:prstGeom prst="line">
            <a:avLst/>
          </a:prstGeom>
          <a:noFill/>
          <a:ln w="0">
            <a:solidFill>
              <a:schemeClr val="accent1">
                <a:lumMod val="20000"/>
                <a:lumOff val="80000"/>
                <a:alpha val="50000"/>
              </a:schemeClr>
            </a:solidFill>
            <a:prstDash val="solid"/>
            <a:round/>
            <a:headEnd type="oval" w="sm" len="sm"/>
            <a:tailEnd type="oval" w="sm" len="sm"/>
          </a:ln>
        </p:spPr>
      </p:cxnSp>
      <p:grpSp>
        <p:nvGrpSpPr>
          <p:cNvPr id="101" name="组合 4"/>
          <p:cNvGrpSpPr/>
          <p:nvPr/>
        </p:nvGrpSpPr>
        <p:grpSpPr>
          <a:xfrm>
            <a:off x="3065579" y="2389278"/>
            <a:ext cx="392906" cy="812006"/>
            <a:chOff x="1905000" y="933450"/>
            <a:chExt cx="1689101" cy="3490807"/>
          </a:xfrm>
        </p:grpSpPr>
        <p:sp>
          <p:nvSpPr>
            <p:cNvPr id="102" name="矩形 101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04" name="同心圆 103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1DB1E7"/>
            </a:solidFill>
            <a:ln>
              <a:solidFill>
                <a:srgbClr val="1D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29" name="组合 31"/>
          <p:cNvGrpSpPr/>
          <p:nvPr/>
        </p:nvGrpSpPr>
        <p:grpSpPr>
          <a:xfrm>
            <a:off x="5786438" y="3801586"/>
            <a:ext cx="392906" cy="812006"/>
            <a:chOff x="1905000" y="933450"/>
            <a:chExt cx="1689101" cy="3490807"/>
          </a:xfrm>
        </p:grpSpPr>
        <p:sp>
          <p:nvSpPr>
            <p:cNvPr id="30" name="矩形 29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32" name="同心圆 31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25BEE4"/>
            </a:solidFill>
            <a:ln>
              <a:solidFill>
                <a:srgbClr val="25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907257" y="3723005"/>
            <a:ext cx="392906" cy="812006"/>
            <a:chOff x="1905000" y="933450"/>
            <a:chExt cx="1689101" cy="3490807"/>
          </a:xfrm>
        </p:grpSpPr>
        <p:sp>
          <p:nvSpPr>
            <p:cNvPr id="3" name="矩形 2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" name="同心圆 4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1DB1E7"/>
            </a:solidFill>
            <a:ln>
              <a:solidFill>
                <a:srgbClr val="1D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443788" y="2023360"/>
            <a:ext cx="677108" cy="392415"/>
          </a:xfrm>
          <a:prstGeom prst="rect">
            <a:avLst/>
          </a:prstGeom>
          <a:noFill/>
          <a:ln w="38100">
            <a:solidFill>
              <a:srgbClr val="1DB1E7"/>
            </a:solidFill>
          </a:ln>
        </p:spPr>
        <p:txBody>
          <a:bodyPr wrap="none" lIns="68580" tIns="34290" rIns="68580" bIns="34290" rtlCol="0" anchor="b">
            <a:spAutoFit/>
          </a:bodyPr>
          <a:lstStyle/>
          <a:p>
            <a:pPr algn="ctr"/>
            <a:r>
              <a:rPr lang="zh-CN" altLang="en-US" sz="2100" dirty="0">
                <a:solidFill>
                  <a:srgbClr val="1DB1E7"/>
                </a:solidFill>
                <a:latin typeface="微软雅黑" pitchFamily="34" charset="-122"/>
                <a:ea typeface="微软雅黑" pitchFamily="34" charset="-122"/>
              </a:rPr>
              <a:t>生活</a:t>
            </a:r>
          </a:p>
        </p:txBody>
      </p:sp>
      <p:grpSp>
        <p:nvGrpSpPr>
          <p:cNvPr id="10" name="组合 12"/>
          <p:cNvGrpSpPr/>
          <p:nvPr/>
        </p:nvGrpSpPr>
        <p:grpSpPr>
          <a:xfrm>
            <a:off x="2371726" y="3365818"/>
            <a:ext cx="392906" cy="812006"/>
            <a:chOff x="1905000" y="933450"/>
            <a:chExt cx="1689101" cy="3490807"/>
          </a:xfrm>
        </p:grpSpPr>
        <p:sp>
          <p:nvSpPr>
            <p:cNvPr id="11" name="矩形 10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905000" y="933450"/>
              <a:ext cx="1685925" cy="1685924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3" name="同心圆 12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25BEE4"/>
            </a:solidFill>
            <a:ln>
              <a:solidFill>
                <a:srgbClr val="25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1485901" y="2744311"/>
            <a:ext cx="392906" cy="812006"/>
            <a:chOff x="1905000" y="933450"/>
            <a:chExt cx="1689101" cy="3490807"/>
          </a:xfrm>
        </p:grpSpPr>
        <p:sp>
          <p:nvSpPr>
            <p:cNvPr id="18" name="矩形 17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0" name="同心圆 19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25BEE4"/>
            </a:solidFill>
            <a:ln>
              <a:solidFill>
                <a:srgbClr val="25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21" name="组合 23"/>
          <p:cNvGrpSpPr/>
          <p:nvPr/>
        </p:nvGrpSpPr>
        <p:grpSpPr>
          <a:xfrm>
            <a:off x="6550819" y="1779905"/>
            <a:ext cx="392906" cy="812006"/>
            <a:chOff x="1905000" y="933450"/>
            <a:chExt cx="1689101" cy="3490807"/>
          </a:xfrm>
        </p:grpSpPr>
        <p:sp>
          <p:nvSpPr>
            <p:cNvPr id="22" name="矩形 21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25BEE4"/>
            </a:solidFill>
            <a:ln>
              <a:solidFill>
                <a:srgbClr val="25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25" name="组合 27"/>
          <p:cNvGrpSpPr/>
          <p:nvPr/>
        </p:nvGrpSpPr>
        <p:grpSpPr>
          <a:xfrm>
            <a:off x="7443787" y="2637154"/>
            <a:ext cx="392168" cy="392168"/>
            <a:chOff x="1905000" y="933450"/>
            <a:chExt cx="1685925" cy="1685925"/>
          </a:xfrm>
        </p:grpSpPr>
        <p:sp>
          <p:nvSpPr>
            <p:cNvPr id="27" name="椭圆 26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8" name="同心圆 27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25BEE4"/>
            </a:solidFill>
            <a:ln>
              <a:solidFill>
                <a:srgbClr val="25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34" name="Freeform 817"/>
          <p:cNvSpPr>
            <a:spLocks noEditPoints="1"/>
          </p:cNvSpPr>
          <p:nvPr/>
        </p:nvSpPr>
        <p:spPr bwMode="auto">
          <a:xfrm>
            <a:off x="1594092" y="2849654"/>
            <a:ext cx="176524" cy="176524"/>
          </a:xfrm>
          <a:custGeom>
            <a:avLst/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25BEE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6" name="Freeform 128"/>
          <p:cNvSpPr>
            <a:spLocks/>
          </p:cNvSpPr>
          <p:nvPr/>
        </p:nvSpPr>
        <p:spPr bwMode="auto">
          <a:xfrm>
            <a:off x="6673045" y="1883149"/>
            <a:ext cx="167096" cy="180815"/>
          </a:xfrm>
          <a:custGeom>
            <a:avLst/>
            <a:gdLst>
              <a:gd name="T0" fmla="*/ 78 w 144"/>
              <a:gd name="T1" fmla="*/ 12 h 156"/>
              <a:gd name="T2" fmla="*/ 78 w 144"/>
              <a:gd name="T3" fmla="*/ 6 h 156"/>
              <a:gd name="T4" fmla="*/ 72 w 144"/>
              <a:gd name="T5" fmla="*/ 0 h 156"/>
              <a:gd name="T6" fmla="*/ 66 w 144"/>
              <a:gd name="T7" fmla="*/ 6 h 156"/>
              <a:gd name="T8" fmla="*/ 66 w 144"/>
              <a:gd name="T9" fmla="*/ 12 h 156"/>
              <a:gd name="T10" fmla="*/ 0 w 144"/>
              <a:gd name="T11" fmla="*/ 84 h 156"/>
              <a:gd name="T12" fmla="*/ 1 w 144"/>
              <a:gd name="T13" fmla="*/ 84 h 156"/>
              <a:gd name="T14" fmla="*/ 24 w 144"/>
              <a:gd name="T15" fmla="*/ 66 h 156"/>
              <a:gd name="T16" fmla="*/ 47 w 144"/>
              <a:gd name="T17" fmla="*/ 84 h 156"/>
              <a:gd name="T18" fmla="*/ 49 w 144"/>
              <a:gd name="T19" fmla="*/ 84 h 156"/>
              <a:gd name="T20" fmla="*/ 66 w 144"/>
              <a:gd name="T21" fmla="*/ 67 h 156"/>
              <a:gd name="T22" fmla="*/ 66 w 144"/>
              <a:gd name="T23" fmla="*/ 132 h 156"/>
              <a:gd name="T24" fmla="*/ 54 w 144"/>
              <a:gd name="T25" fmla="*/ 144 h 156"/>
              <a:gd name="T26" fmla="*/ 42 w 144"/>
              <a:gd name="T27" fmla="*/ 132 h 156"/>
              <a:gd name="T28" fmla="*/ 36 w 144"/>
              <a:gd name="T29" fmla="*/ 126 h 156"/>
              <a:gd name="T30" fmla="*/ 30 w 144"/>
              <a:gd name="T31" fmla="*/ 132 h 156"/>
              <a:gd name="T32" fmla="*/ 54 w 144"/>
              <a:gd name="T33" fmla="*/ 156 h 156"/>
              <a:gd name="T34" fmla="*/ 78 w 144"/>
              <a:gd name="T35" fmla="*/ 132 h 156"/>
              <a:gd name="T36" fmla="*/ 78 w 144"/>
              <a:gd name="T37" fmla="*/ 67 h 156"/>
              <a:gd name="T38" fmla="*/ 95 w 144"/>
              <a:gd name="T39" fmla="*/ 84 h 156"/>
              <a:gd name="T40" fmla="*/ 97 w 144"/>
              <a:gd name="T41" fmla="*/ 84 h 156"/>
              <a:gd name="T42" fmla="*/ 120 w 144"/>
              <a:gd name="T43" fmla="*/ 66 h 156"/>
              <a:gd name="T44" fmla="*/ 143 w 144"/>
              <a:gd name="T45" fmla="*/ 84 h 156"/>
              <a:gd name="T46" fmla="*/ 144 w 144"/>
              <a:gd name="T47" fmla="*/ 84 h 156"/>
              <a:gd name="T48" fmla="*/ 78 w 144"/>
              <a:gd name="T49" fmla="*/ 1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56">
                <a:moveTo>
                  <a:pt x="78" y="12"/>
                </a:move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5" y="0"/>
                  <a:pt x="72" y="0"/>
                </a:cubicBezTo>
                <a:cubicBezTo>
                  <a:pt x="69" y="0"/>
                  <a:pt x="66" y="3"/>
                  <a:pt x="66" y="6"/>
                </a:cubicBezTo>
                <a:cubicBezTo>
                  <a:pt x="66" y="12"/>
                  <a:pt x="66" y="12"/>
                  <a:pt x="66" y="12"/>
                </a:cubicBezTo>
                <a:cubicBezTo>
                  <a:pt x="29" y="15"/>
                  <a:pt x="0" y="46"/>
                  <a:pt x="0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4" y="74"/>
                  <a:pt x="13" y="66"/>
                  <a:pt x="24" y="66"/>
                </a:cubicBezTo>
                <a:cubicBezTo>
                  <a:pt x="35" y="66"/>
                  <a:pt x="44" y="74"/>
                  <a:pt x="47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76"/>
                  <a:pt x="58" y="69"/>
                  <a:pt x="66" y="67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4"/>
                  <a:pt x="65" y="144"/>
                  <a:pt x="54" y="144"/>
                </a:cubicBezTo>
                <a:cubicBezTo>
                  <a:pt x="43" y="144"/>
                  <a:pt x="42" y="135"/>
                  <a:pt x="42" y="132"/>
                </a:cubicBezTo>
                <a:cubicBezTo>
                  <a:pt x="42" y="129"/>
                  <a:pt x="39" y="126"/>
                  <a:pt x="36" y="126"/>
                </a:cubicBezTo>
                <a:cubicBezTo>
                  <a:pt x="33" y="126"/>
                  <a:pt x="30" y="129"/>
                  <a:pt x="30" y="132"/>
                </a:cubicBezTo>
                <a:cubicBezTo>
                  <a:pt x="30" y="142"/>
                  <a:pt x="36" y="156"/>
                  <a:pt x="54" y="156"/>
                </a:cubicBezTo>
                <a:cubicBezTo>
                  <a:pt x="72" y="156"/>
                  <a:pt x="78" y="142"/>
                  <a:pt x="78" y="132"/>
                </a:cubicBezTo>
                <a:cubicBezTo>
                  <a:pt x="78" y="67"/>
                  <a:pt x="78" y="67"/>
                  <a:pt x="78" y="67"/>
                </a:cubicBezTo>
                <a:cubicBezTo>
                  <a:pt x="86" y="69"/>
                  <a:pt x="93" y="76"/>
                  <a:pt x="95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100" y="74"/>
                  <a:pt x="109" y="66"/>
                  <a:pt x="120" y="66"/>
                </a:cubicBezTo>
                <a:cubicBezTo>
                  <a:pt x="131" y="66"/>
                  <a:pt x="140" y="74"/>
                  <a:pt x="143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46"/>
                  <a:pt x="115" y="15"/>
                  <a:pt x="78" y="12"/>
                </a:cubicBezTo>
              </a:path>
            </a:pathLst>
          </a:custGeom>
          <a:solidFill>
            <a:srgbClr val="25BEE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7" name="Freeform 804"/>
          <p:cNvSpPr>
            <a:spLocks/>
          </p:cNvSpPr>
          <p:nvPr/>
        </p:nvSpPr>
        <p:spPr bwMode="auto">
          <a:xfrm>
            <a:off x="7561620" y="2739164"/>
            <a:ext cx="172013" cy="162310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rgbClr val="25BEE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38" name="组合 40"/>
          <p:cNvGrpSpPr/>
          <p:nvPr/>
        </p:nvGrpSpPr>
        <p:grpSpPr>
          <a:xfrm>
            <a:off x="3888505" y="1786815"/>
            <a:ext cx="1402778" cy="2961609"/>
            <a:chOff x="952352" y="1479239"/>
            <a:chExt cx="1870371" cy="3948812"/>
          </a:xfrm>
        </p:grpSpPr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963717" y="1493786"/>
              <a:ext cx="1858404" cy="3934108"/>
            </a:xfrm>
            <a:custGeom>
              <a:avLst/>
              <a:gdLst>
                <a:gd name="T0" fmla="*/ 3016 w 3016"/>
                <a:gd name="T1" fmla="*/ 5931 h 6371"/>
                <a:gd name="T2" fmla="*/ 2575 w 3016"/>
                <a:gd name="T3" fmla="*/ 6371 h 6371"/>
                <a:gd name="T4" fmla="*/ 440 w 3016"/>
                <a:gd name="T5" fmla="*/ 6371 h 6371"/>
                <a:gd name="T6" fmla="*/ 0 w 3016"/>
                <a:gd name="T7" fmla="*/ 5931 h 6371"/>
                <a:gd name="T8" fmla="*/ 0 w 3016"/>
                <a:gd name="T9" fmla="*/ 440 h 6371"/>
                <a:gd name="T10" fmla="*/ 440 w 3016"/>
                <a:gd name="T11" fmla="*/ 0 h 6371"/>
                <a:gd name="T12" fmla="*/ 2575 w 3016"/>
                <a:gd name="T13" fmla="*/ 0 h 6371"/>
                <a:gd name="T14" fmla="*/ 3016 w 3016"/>
                <a:gd name="T15" fmla="*/ 440 h 6371"/>
                <a:gd name="T16" fmla="*/ 3016 w 3016"/>
                <a:gd name="T17" fmla="*/ 5931 h 6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6" h="6371">
                  <a:moveTo>
                    <a:pt x="3016" y="5931"/>
                  </a:moveTo>
                  <a:cubicBezTo>
                    <a:pt x="3016" y="6174"/>
                    <a:pt x="2819" y="6371"/>
                    <a:pt x="2575" y="6371"/>
                  </a:cubicBezTo>
                  <a:cubicBezTo>
                    <a:pt x="440" y="6371"/>
                    <a:pt x="440" y="6371"/>
                    <a:pt x="440" y="6371"/>
                  </a:cubicBezTo>
                  <a:cubicBezTo>
                    <a:pt x="197" y="6371"/>
                    <a:pt x="0" y="6174"/>
                    <a:pt x="0" y="5931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197"/>
                    <a:pt x="197" y="0"/>
                    <a:pt x="440" y="0"/>
                  </a:cubicBezTo>
                  <a:cubicBezTo>
                    <a:pt x="2575" y="0"/>
                    <a:pt x="2575" y="0"/>
                    <a:pt x="2575" y="0"/>
                  </a:cubicBezTo>
                  <a:cubicBezTo>
                    <a:pt x="2819" y="0"/>
                    <a:pt x="3016" y="197"/>
                    <a:pt x="3016" y="440"/>
                  </a:cubicBezTo>
                  <a:lnTo>
                    <a:pt x="3016" y="5931"/>
                  </a:lnTo>
                  <a:close/>
                </a:path>
              </a:pathLst>
            </a:custGeom>
            <a:solidFill>
              <a:srgbClr val="291B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1023417" y="1555314"/>
              <a:ext cx="1799306" cy="3872737"/>
            </a:xfrm>
            <a:custGeom>
              <a:avLst/>
              <a:gdLst>
                <a:gd name="T0" fmla="*/ 2920 w 2920"/>
                <a:gd name="T1" fmla="*/ 5872 h 6272"/>
                <a:gd name="T2" fmla="*/ 2519 w 2920"/>
                <a:gd name="T3" fmla="*/ 6272 h 6272"/>
                <a:gd name="T4" fmla="*/ 400 w 2920"/>
                <a:gd name="T5" fmla="*/ 6272 h 6272"/>
                <a:gd name="T6" fmla="*/ 0 w 2920"/>
                <a:gd name="T7" fmla="*/ 5872 h 6272"/>
                <a:gd name="T8" fmla="*/ 0 w 2920"/>
                <a:gd name="T9" fmla="*/ 400 h 6272"/>
                <a:gd name="T10" fmla="*/ 400 w 2920"/>
                <a:gd name="T11" fmla="*/ 0 h 6272"/>
                <a:gd name="T12" fmla="*/ 2519 w 2920"/>
                <a:gd name="T13" fmla="*/ 0 h 6272"/>
                <a:gd name="T14" fmla="*/ 2920 w 2920"/>
                <a:gd name="T15" fmla="*/ 400 h 6272"/>
                <a:gd name="T16" fmla="*/ 2920 w 2920"/>
                <a:gd name="T17" fmla="*/ 5872 h 6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0" h="6272">
                  <a:moveTo>
                    <a:pt x="2920" y="5872"/>
                  </a:moveTo>
                  <a:cubicBezTo>
                    <a:pt x="2920" y="6093"/>
                    <a:pt x="2740" y="6272"/>
                    <a:pt x="2519" y="6272"/>
                  </a:cubicBezTo>
                  <a:cubicBezTo>
                    <a:pt x="400" y="6272"/>
                    <a:pt x="400" y="6272"/>
                    <a:pt x="400" y="6272"/>
                  </a:cubicBezTo>
                  <a:cubicBezTo>
                    <a:pt x="179" y="6272"/>
                    <a:pt x="0" y="6093"/>
                    <a:pt x="0" y="5872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2519" y="0"/>
                    <a:pt x="2519" y="0"/>
                    <a:pt x="2519" y="0"/>
                  </a:cubicBezTo>
                  <a:cubicBezTo>
                    <a:pt x="2740" y="0"/>
                    <a:pt x="2920" y="179"/>
                    <a:pt x="2920" y="400"/>
                  </a:cubicBezTo>
                  <a:lnTo>
                    <a:pt x="2920" y="5872"/>
                  </a:lnTo>
                  <a:close/>
                </a:path>
              </a:pathLst>
            </a:custGeom>
            <a:solidFill>
              <a:srgbClr val="291B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985919" y="1510559"/>
              <a:ext cx="1813853" cy="3887739"/>
            </a:xfrm>
            <a:custGeom>
              <a:avLst/>
              <a:gdLst>
                <a:gd name="T0" fmla="*/ 2531 w 2944"/>
                <a:gd name="T1" fmla="*/ 0 h 6296"/>
                <a:gd name="T2" fmla="*/ 412 w 2944"/>
                <a:gd name="T3" fmla="*/ 0 h 6296"/>
                <a:gd name="T4" fmla="*/ 0 w 2944"/>
                <a:gd name="T5" fmla="*/ 412 h 6296"/>
                <a:gd name="T6" fmla="*/ 0 w 2944"/>
                <a:gd name="T7" fmla="*/ 5884 h 6296"/>
                <a:gd name="T8" fmla="*/ 412 w 2944"/>
                <a:gd name="T9" fmla="*/ 6296 h 6296"/>
                <a:gd name="T10" fmla="*/ 2531 w 2944"/>
                <a:gd name="T11" fmla="*/ 6296 h 6296"/>
                <a:gd name="T12" fmla="*/ 2944 w 2944"/>
                <a:gd name="T13" fmla="*/ 5884 h 6296"/>
                <a:gd name="T14" fmla="*/ 2944 w 2944"/>
                <a:gd name="T15" fmla="*/ 412 h 6296"/>
                <a:gd name="T16" fmla="*/ 2531 w 2944"/>
                <a:gd name="T17" fmla="*/ 0 h 6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4" h="6296">
                  <a:moveTo>
                    <a:pt x="2531" y="0"/>
                  </a:moveTo>
                  <a:cubicBezTo>
                    <a:pt x="412" y="0"/>
                    <a:pt x="412" y="0"/>
                    <a:pt x="412" y="0"/>
                  </a:cubicBezTo>
                  <a:cubicBezTo>
                    <a:pt x="185" y="0"/>
                    <a:pt x="0" y="184"/>
                    <a:pt x="0" y="412"/>
                  </a:cubicBezTo>
                  <a:cubicBezTo>
                    <a:pt x="0" y="5884"/>
                    <a:pt x="0" y="5884"/>
                    <a:pt x="0" y="5884"/>
                  </a:cubicBezTo>
                  <a:cubicBezTo>
                    <a:pt x="0" y="6111"/>
                    <a:pt x="185" y="6296"/>
                    <a:pt x="412" y="6296"/>
                  </a:cubicBezTo>
                  <a:cubicBezTo>
                    <a:pt x="2531" y="6296"/>
                    <a:pt x="2531" y="6296"/>
                    <a:pt x="2531" y="6296"/>
                  </a:cubicBezTo>
                  <a:cubicBezTo>
                    <a:pt x="2759" y="6296"/>
                    <a:pt x="2944" y="6111"/>
                    <a:pt x="2944" y="5884"/>
                  </a:cubicBezTo>
                  <a:cubicBezTo>
                    <a:pt x="2944" y="412"/>
                    <a:pt x="2944" y="412"/>
                    <a:pt x="2944" y="412"/>
                  </a:cubicBezTo>
                  <a:cubicBezTo>
                    <a:pt x="2944" y="184"/>
                    <a:pt x="2759" y="0"/>
                    <a:pt x="2531" y="0"/>
                  </a:cubicBezTo>
                  <a:close/>
                </a:path>
              </a:pathLst>
            </a:custGeom>
            <a:solidFill>
              <a:srgbClr val="412C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1867007" y="1658351"/>
              <a:ext cx="68645" cy="69099"/>
            </a:xfrm>
            <a:prstGeom prst="ellipse">
              <a:avLst/>
            </a:prstGeom>
            <a:solidFill>
              <a:srgbClr val="3535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1619705" y="1817007"/>
              <a:ext cx="47278" cy="47733"/>
            </a:xfrm>
            <a:prstGeom prst="ellipse">
              <a:avLst/>
            </a:prstGeom>
            <a:solidFill>
              <a:srgbClr val="2C2B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1743810" y="1820189"/>
              <a:ext cx="310492" cy="39550"/>
            </a:xfrm>
            <a:custGeom>
              <a:avLst/>
              <a:gdLst>
                <a:gd name="T0" fmla="*/ 472 w 504"/>
                <a:gd name="T1" fmla="*/ 0 h 64"/>
                <a:gd name="T2" fmla="*/ 32 w 504"/>
                <a:gd name="T3" fmla="*/ 0 h 64"/>
                <a:gd name="T4" fmla="*/ 0 w 504"/>
                <a:gd name="T5" fmla="*/ 32 h 64"/>
                <a:gd name="T6" fmla="*/ 32 w 504"/>
                <a:gd name="T7" fmla="*/ 64 h 64"/>
                <a:gd name="T8" fmla="*/ 472 w 504"/>
                <a:gd name="T9" fmla="*/ 64 h 64"/>
                <a:gd name="T10" fmla="*/ 504 w 504"/>
                <a:gd name="T11" fmla="*/ 32 h 64"/>
                <a:gd name="T12" fmla="*/ 472 w 504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" h="64">
                  <a:moveTo>
                    <a:pt x="47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72" y="64"/>
                    <a:pt x="472" y="64"/>
                    <a:pt x="472" y="64"/>
                  </a:cubicBezTo>
                  <a:cubicBezTo>
                    <a:pt x="489" y="64"/>
                    <a:pt x="504" y="49"/>
                    <a:pt x="504" y="32"/>
                  </a:cubicBezTo>
                  <a:cubicBezTo>
                    <a:pt x="504" y="14"/>
                    <a:pt x="489" y="0"/>
                    <a:pt x="472" y="0"/>
                  </a:cubicBezTo>
                  <a:close/>
                </a:path>
              </a:pathLst>
            </a:custGeom>
            <a:solidFill>
              <a:srgbClr val="E71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726536" y="1805187"/>
              <a:ext cx="345041" cy="74100"/>
            </a:xfrm>
            <a:custGeom>
              <a:avLst/>
              <a:gdLst>
                <a:gd name="T0" fmla="*/ 560 w 560"/>
                <a:gd name="T1" fmla="*/ 60 h 120"/>
                <a:gd name="T2" fmla="*/ 500 w 560"/>
                <a:gd name="T3" fmla="*/ 120 h 120"/>
                <a:gd name="T4" fmla="*/ 60 w 560"/>
                <a:gd name="T5" fmla="*/ 120 h 120"/>
                <a:gd name="T6" fmla="*/ 0 w 560"/>
                <a:gd name="T7" fmla="*/ 60 h 120"/>
                <a:gd name="T8" fmla="*/ 0 w 560"/>
                <a:gd name="T9" fmla="*/ 60 h 120"/>
                <a:gd name="T10" fmla="*/ 60 w 560"/>
                <a:gd name="T11" fmla="*/ 0 h 120"/>
                <a:gd name="T12" fmla="*/ 500 w 560"/>
                <a:gd name="T13" fmla="*/ 0 h 120"/>
                <a:gd name="T14" fmla="*/ 560 w 560"/>
                <a:gd name="T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20">
                  <a:moveTo>
                    <a:pt x="560" y="60"/>
                  </a:moveTo>
                  <a:cubicBezTo>
                    <a:pt x="560" y="93"/>
                    <a:pt x="533" y="120"/>
                    <a:pt x="50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533" y="0"/>
                    <a:pt x="560" y="26"/>
                    <a:pt x="560" y="60"/>
                  </a:cubicBezTo>
                  <a:close/>
                </a:path>
              </a:pathLst>
            </a:custGeom>
            <a:solidFill>
              <a:srgbClr val="2C2B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974628" y="1854739"/>
              <a:ext cx="29549" cy="29549"/>
            </a:xfrm>
            <a:prstGeom prst="rect">
              <a:avLst/>
            </a:prstGeom>
            <a:solidFill>
              <a:srgbClr val="412C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974628" y="5085580"/>
              <a:ext cx="29549" cy="29549"/>
            </a:xfrm>
            <a:prstGeom prst="rect">
              <a:avLst/>
            </a:prstGeom>
            <a:solidFill>
              <a:srgbClr val="5335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974628" y="1581069"/>
              <a:ext cx="96830" cy="273215"/>
            </a:xfrm>
            <a:custGeom>
              <a:avLst/>
              <a:gdLst>
                <a:gd name="T0" fmla="*/ 40 w 157"/>
                <a:gd name="T1" fmla="*/ 311 h 442"/>
                <a:gd name="T2" fmla="*/ 157 w 157"/>
                <a:gd name="T3" fmla="*/ 28 h 442"/>
                <a:gd name="T4" fmla="*/ 129 w 157"/>
                <a:gd name="T5" fmla="*/ 0 h 442"/>
                <a:gd name="T6" fmla="*/ 0 w 157"/>
                <a:gd name="T7" fmla="*/ 311 h 442"/>
                <a:gd name="T8" fmla="*/ 0 w 157"/>
                <a:gd name="T9" fmla="*/ 442 h 442"/>
                <a:gd name="T10" fmla="*/ 40 w 157"/>
                <a:gd name="T11" fmla="*/ 442 h 442"/>
                <a:gd name="T12" fmla="*/ 40 w 157"/>
                <a:gd name="T13" fmla="*/ 31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42">
                  <a:moveTo>
                    <a:pt x="40" y="311"/>
                  </a:moveTo>
                  <a:cubicBezTo>
                    <a:pt x="40" y="201"/>
                    <a:pt x="85" y="101"/>
                    <a:pt x="157" y="28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49" y="80"/>
                    <a:pt x="0" y="190"/>
                    <a:pt x="0" y="311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40" y="442"/>
                    <a:pt x="40" y="442"/>
                    <a:pt x="40" y="442"/>
                  </a:cubicBezTo>
                  <a:lnTo>
                    <a:pt x="40" y="311"/>
                  </a:lnTo>
                  <a:close/>
                </a:path>
              </a:pathLst>
            </a:custGeom>
            <a:solidFill>
              <a:srgbClr val="5335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974628" y="5084671"/>
              <a:ext cx="96830" cy="270942"/>
            </a:xfrm>
            <a:custGeom>
              <a:avLst/>
              <a:gdLst>
                <a:gd name="T0" fmla="*/ 40 w 157"/>
                <a:gd name="T1" fmla="*/ 128 h 439"/>
                <a:gd name="T2" fmla="*/ 40 w 157"/>
                <a:gd name="T3" fmla="*/ 0 h 439"/>
                <a:gd name="T4" fmla="*/ 0 w 157"/>
                <a:gd name="T5" fmla="*/ 0 h 439"/>
                <a:gd name="T6" fmla="*/ 0 w 157"/>
                <a:gd name="T7" fmla="*/ 128 h 439"/>
                <a:gd name="T8" fmla="*/ 129 w 157"/>
                <a:gd name="T9" fmla="*/ 439 h 439"/>
                <a:gd name="T10" fmla="*/ 157 w 157"/>
                <a:gd name="T11" fmla="*/ 411 h 439"/>
                <a:gd name="T12" fmla="*/ 40 w 157"/>
                <a:gd name="T13" fmla="*/ 12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39">
                  <a:moveTo>
                    <a:pt x="40" y="128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249"/>
                    <a:pt x="49" y="359"/>
                    <a:pt x="129" y="439"/>
                  </a:cubicBezTo>
                  <a:cubicBezTo>
                    <a:pt x="157" y="411"/>
                    <a:pt x="157" y="411"/>
                    <a:pt x="157" y="411"/>
                  </a:cubicBezTo>
                  <a:cubicBezTo>
                    <a:pt x="85" y="338"/>
                    <a:pt x="40" y="238"/>
                    <a:pt x="40" y="128"/>
                  </a:cubicBezTo>
                  <a:close/>
                </a:path>
              </a:pathLst>
            </a:custGeom>
            <a:solidFill>
              <a:srgbClr val="5335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2197999" y="1479239"/>
              <a:ext cx="300491" cy="7274"/>
            </a:xfrm>
            <a:custGeom>
              <a:avLst/>
              <a:gdLst>
                <a:gd name="T0" fmla="*/ 28 w 661"/>
                <a:gd name="T1" fmla="*/ 0 h 16"/>
                <a:gd name="T2" fmla="*/ 639 w 661"/>
                <a:gd name="T3" fmla="*/ 0 h 16"/>
                <a:gd name="T4" fmla="*/ 661 w 661"/>
                <a:gd name="T5" fmla="*/ 16 h 16"/>
                <a:gd name="T6" fmla="*/ 0 w 661"/>
                <a:gd name="T7" fmla="*/ 16 h 16"/>
                <a:gd name="T8" fmla="*/ 28 w 66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6">
                  <a:moveTo>
                    <a:pt x="28" y="0"/>
                  </a:moveTo>
                  <a:lnTo>
                    <a:pt x="639" y="0"/>
                  </a:lnTo>
                  <a:lnTo>
                    <a:pt x="661" y="16"/>
                  </a:lnTo>
                  <a:lnTo>
                    <a:pt x="0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91B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2217049" y="1486513"/>
              <a:ext cx="300491" cy="15002"/>
            </a:xfrm>
            <a:prstGeom prst="rect">
              <a:avLst/>
            </a:prstGeom>
            <a:solidFill>
              <a:srgbClr val="5539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952352" y="2042488"/>
              <a:ext cx="7274" cy="180022"/>
            </a:xfrm>
            <a:custGeom>
              <a:avLst/>
              <a:gdLst>
                <a:gd name="T0" fmla="*/ 12 w 12"/>
                <a:gd name="T1" fmla="*/ 292 h 292"/>
                <a:gd name="T2" fmla="*/ 12 w 12"/>
                <a:gd name="T3" fmla="*/ 292 h 292"/>
                <a:gd name="T4" fmla="*/ 0 w 12"/>
                <a:gd name="T5" fmla="*/ 280 h 292"/>
                <a:gd name="T6" fmla="*/ 0 w 12"/>
                <a:gd name="T7" fmla="*/ 12 h 292"/>
                <a:gd name="T8" fmla="*/ 12 w 12"/>
                <a:gd name="T9" fmla="*/ 0 h 292"/>
                <a:gd name="T10" fmla="*/ 12 w 12"/>
                <a:gd name="T11" fmla="*/ 0 h 292"/>
                <a:gd name="T12" fmla="*/ 12 w 12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2">
                  <a:moveTo>
                    <a:pt x="12" y="292"/>
                  </a:moveTo>
                  <a:cubicBezTo>
                    <a:pt x="12" y="292"/>
                    <a:pt x="12" y="292"/>
                    <a:pt x="12" y="292"/>
                  </a:cubicBezTo>
                  <a:cubicBezTo>
                    <a:pt x="6" y="286"/>
                    <a:pt x="4" y="284"/>
                    <a:pt x="0" y="2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8"/>
                    <a:pt x="6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7"/>
                    <a:pt x="12" y="283"/>
                    <a:pt x="12" y="292"/>
                  </a:cubicBezTo>
                  <a:close/>
                </a:path>
              </a:pathLst>
            </a:custGeom>
            <a:solidFill>
              <a:srgbClr val="2F1F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959626" y="2042488"/>
              <a:ext cx="15002" cy="180022"/>
            </a:xfrm>
            <a:prstGeom prst="rect">
              <a:avLst/>
            </a:prstGeom>
            <a:solidFill>
              <a:srgbClr val="2F1F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952352" y="2415260"/>
              <a:ext cx="7274" cy="138653"/>
            </a:xfrm>
            <a:custGeom>
              <a:avLst/>
              <a:gdLst>
                <a:gd name="T0" fmla="*/ 12 w 12"/>
                <a:gd name="T1" fmla="*/ 224 h 224"/>
                <a:gd name="T2" fmla="*/ 12 w 12"/>
                <a:gd name="T3" fmla="*/ 224 h 224"/>
                <a:gd name="T4" fmla="*/ 0 w 12"/>
                <a:gd name="T5" fmla="*/ 212 h 224"/>
                <a:gd name="T6" fmla="*/ 0 w 12"/>
                <a:gd name="T7" fmla="*/ 12 h 224"/>
                <a:gd name="T8" fmla="*/ 12 w 12"/>
                <a:gd name="T9" fmla="*/ 0 h 224"/>
                <a:gd name="T10" fmla="*/ 12 w 12"/>
                <a:gd name="T11" fmla="*/ 0 h 224"/>
                <a:gd name="T12" fmla="*/ 12 w 12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4">
                  <a:moveTo>
                    <a:pt x="12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6" y="218"/>
                    <a:pt x="4" y="216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8"/>
                    <a:pt x="6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7"/>
                    <a:pt x="12" y="215"/>
                    <a:pt x="12" y="224"/>
                  </a:cubicBezTo>
                  <a:close/>
                </a:path>
              </a:pathLst>
            </a:custGeom>
            <a:solidFill>
              <a:srgbClr val="2F1F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959626" y="2415260"/>
              <a:ext cx="15002" cy="138653"/>
            </a:xfrm>
            <a:prstGeom prst="rect">
              <a:avLst/>
            </a:prstGeom>
            <a:solidFill>
              <a:srgbClr val="2F1F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952352" y="2743936"/>
              <a:ext cx="7274" cy="138198"/>
            </a:xfrm>
            <a:custGeom>
              <a:avLst/>
              <a:gdLst>
                <a:gd name="T0" fmla="*/ 12 w 12"/>
                <a:gd name="T1" fmla="*/ 224 h 224"/>
                <a:gd name="T2" fmla="*/ 12 w 12"/>
                <a:gd name="T3" fmla="*/ 224 h 224"/>
                <a:gd name="T4" fmla="*/ 0 w 12"/>
                <a:gd name="T5" fmla="*/ 212 h 224"/>
                <a:gd name="T6" fmla="*/ 0 w 12"/>
                <a:gd name="T7" fmla="*/ 12 h 224"/>
                <a:gd name="T8" fmla="*/ 12 w 12"/>
                <a:gd name="T9" fmla="*/ 0 h 224"/>
                <a:gd name="T10" fmla="*/ 12 w 12"/>
                <a:gd name="T11" fmla="*/ 0 h 224"/>
                <a:gd name="T12" fmla="*/ 12 w 12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4">
                  <a:moveTo>
                    <a:pt x="12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6" y="218"/>
                    <a:pt x="4" y="216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8"/>
                    <a:pt x="6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7"/>
                    <a:pt x="12" y="215"/>
                    <a:pt x="12" y="224"/>
                  </a:cubicBezTo>
                  <a:close/>
                </a:path>
              </a:pathLst>
            </a:custGeom>
            <a:solidFill>
              <a:srgbClr val="2F1F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959626" y="2743936"/>
              <a:ext cx="15002" cy="138198"/>
            </a:xfrm>
            <a:prstGeom prst="rect">
              <a:avLst/>
            </a:prstGeom>
            <a:solidFill>
              <a:srgbClr val="2F1F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1715391" y="4963012"/>
              <a:ext cx="345041" cy="345951"/>
            </a:xfrm>
            <a:prstGeom prst="ellipse">
              <a:avLst/>
            </a:prstGeom>
            <a:solidFill>
              <a:srgbClr val="5539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1821540" y="5069388"/>
              <a:ext cx="132743" cy="133198"/>
            </a:xfrm>
            <a:custGeom>
              <a:avLst/>
              <a:gdLst>
                <a:gd name="T0" fmla="*/ 176 w 216"/>
                <a:gd name="T1" fmla="*/ 16 h 216"/>
                <a:gd name="T2" fmla="*/ 200 w 216"/>
                <a:gd name="T3" fmla="*/ 40 h 216"/>
                <a:gd name="T4" fmla="*/ 200 w 216"/>
                <a:gd name="T5" fmla="*/ 176 h 216"/>
                <a:gd name="T6" fmla="*/ 176 w 216"/>
                <a:gd name="T7" fmla="*/ 200 h 216"/>
                <a:gd name="T8" fmla="*/ 40 w 216"/>
                <a:gd name="T9" fmla="*/ 200 h 216"/>
                <a:gd name="T10" fmla="*/ 16 w 216"/>
                <a:gd name="T11" fmla="*/ 176 h 216"/>
                <a:gd name="T12" fmla="*/ 16 w 216"/>
                <a:gd name="T13" fmla="*/ 40 h 216"/>
                <a:gd name="T14" fmla="*/ 40 w 216"/>
                <a:gd name="T15" fmla="*/ 16 h 216"/>
                <a:gd name="T16" fmla="*/ 176 w 216"/>
                <a:gd name="T17" fmla="*/ 16 h 216"/>
                <a:gd name="T18" fmla="*/ 176 w 216"/>
                <a:gd name="T19" fmla="*/ 0 h 216"/>
                <a:gd name="T20" fmla="*/ 40 w 216"/>
                <a:gd name="T21" fmla="*/ 0 h 216"/>
                <a:gd name="T22" fmla="*/ 0 w 216"/>
                <a:gd name="T23" fmla="*/ 40 h 216"/>
                <a:gd name="T24" fmla="*/ 0 w 216"/>
                <a:gd name="T25" fmla="*/ 176 h 216"/>
                <a:gd name="T26" fmla="*/ 40 w 216"/>
                <a:gd name="T27" fmla="*/ 216 h 216"/>
                <a:gd name="T28" fmla="*/ 176 w 216"/>
                <a:gd name="T29" fmla="*/ 216 h 216"/>
                <a:gd name="T30" fmla="*/ 216 w 216"/>
                <a:gd name="T31" fmla="*/ 176 h 216"/>
                <a:gd name="T32" fmla="*/ 216 w 216"/>
                <a:gd name="T33" fmla="*/ 40 h 216"/>
                <a:gd name="T34" fmla="*/ 176 w 216"/>
                <a:gd name="T3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216">
                  <a:moveTo>
                    <a:pt x="176" y="16"/>
                  </a:moveTo>
                  <a:cubicBezTo>
                    <a:pt x="189" y="16"/>
                    <a:pt x="200" y="26"/>
                    <a:pt x="200" y="40"/>
                  </a:cubicBezTo>
                  <a:cubicBezTo>
                    <a:pt x="200" y="176"/>
                    <a:pt x="200" y="176"/>
                    <a:pt x="200" y="176"/>
                  </a:cubicBezTo>
                  <a:cubicBezTo>
                    <a:pt x="200" y="189"/>
                    <a:pt x="189" y="200"/>
                    <a:pt x="176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27" y="200"/>
                    <a:pt x="16" y="189"/>
                    <a:pt x="16" y="176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6"/>
                    <a:pt x="27" y="16"/>
                    <a:pt x="40" y="16"/>
                  </a:cubicBezTo>
                  <a:cubicBezTo>
                    <a:pt x="176" y="16"/>
                    <a:pt x="176" y="16"/>
                    <a:pt x="176" y="16"/>
                  </a:cubicBezTo>
                  <a:moveTo>
                    <a:pt x="176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98"/>
                    <a:pt x="18" y="216"/>
                    <a:pt x="40" y="216"/>
                  </a:cubicBezTo>
                  <a:cubicBezTo>
                    <a:pt x="176" y="216"/>
                    <a:pt x="176" y="216"/>
                    <a:pt x="176" y="216"/>
                  </a:cubicBezTo>
                  <a:cubicBezTo>
                    <a:pt x="198" y="216"/>
                    <a:pt x="216" y="198"/>
                    <a:pt x="216" y="176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6" y="18"/>
                    <a:pt x="198" y="0"/>
                    <a:pt x="176" y="0"/>
                  </a:cubicBezTo>
                  <a:close/>
                </a:path>
              </a:pathLst>
            </a:custGeom>
            <a:solidFill>
              <a:srgbClr val="7B52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1715391" y="5135059"/>
              <a:ext cx="345041" cy="172748"/>
            </a:xfrm>
            <a:custGeom>
              <a:avLst/>
              <a:gdLst>
                <a:gd name="T0" fmla="*/ 280 w 560"/>
                <a:gd name="T1" fmla="*/ 280 h 280"/>
                <a:gd name="T2" fmla="*/ 560 w 560"/>
                <a:gd name="T3" fmla="*/ 0 h 280"/>
                <a:gd name="T4" fmla="*/ 279 w 560"/>
                <a:gd name="T5" fmla="*/ 26 h 280"/>
                <a:gd name="T6" fmla="*/ 0 w 560"/>
                <a:gd name="T7" fmla="*/ 0 h 280"/>
                <a:gd name="T8" fmla="*/ 280 w 560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280">
                  <a:moveTo>
                    <a:pt x="280" y="280"/>
                  </a:moveTo>
                  <a:cubicBezTo>
                    <a:pt x="434" y="280"/>
                    <a:pt x="560" y="154"/>
                    <a:pt x="560" y="0"/>
                  </a:cubicBezTo>
                  <a:cubicBezTo>
                    <a:pt x="560" y="0"/>
                    <a:pt x="458" y="26"/>
                    <a:pt x="279" y="26"/>
                  </a:cubicBezTo>
                  <a:cubicBezTo>
                    <a:pt x="100" y="26"/>
                    <a:pt x="0" y="0"/>
                    <a:pt x="0" y="0"/>
                  </a:cubicBezTo>
                  <a:cubicBezTo>
                    <a:pt x="0" y="154"/>
                    <a:pt x="125" y="280"/>
                    <a:pt x="280" y="280"/>
                  </a:cubicBez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1888373" y="1680172"/>
              <a:ext cx="25912" cy="25912"/>
            </a:xfrm>
            <a:prstGeom prst="ellipse">
              <a:avLst/>
            </a:prstGeom>
            <a:solidFill>
              <a:srgbClr val="31AAC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4018406" y="2161044"/>
            <a:ext cx="1161957" cy="2149991"/>
          </a:xfrm>
          <a:prstGeom prst="rect">
            <a:avLst/>
          </a:prstGeom>
          <a:solidFill>
            <a:srgbClr val="83B3C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3" name="Freeform 10"/>
          <p:cNvSpPr>
            <a:spLocks/>
          </p:cNvSpPr>
          <p:nvPr/>
        </p:nvSpPr>
        <p:spPr bwMode="auto">
          <a:xfrm>
            <a:off x="4406130" y="1821577"/>
            <a:ext cx="861047" cy="2439251"/>
          </a:xfrm>
          <a:custGeom>
            <a:avLst/>
            <a:gdLst>
              <a:gd name="T0" fmla="*/ 1287 w 1660"/>
              <a:gd name="T1" fmla="*/ 0 h 4693"/>
              <a:gd name="T2" fmla="*/ 0 w 1660"/>
              <a:gd name="T3" fmla="*/ 0 h 4693"/>
              <a:gd name="T4" fmla="*/ 1660 w 1660"/>
              <a:gd name="T5" fmla="*/ 4693 h 4693"/>
              <a:gd name="T6" fmla="*/ 1660 w 1660"/>
              <a:gd name="T7" fmla="*/ 372 h 4693"/>
              <a:gd name="T8" fmla="*/ 1287 w 1660"/>
              <a:gd name="T9" fmla="*/ 0 h 4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0" h="4693">
                <a:moveTo>
                  <a:pt x="1287" y="0"/>
                </a:moveTo>
                <a:cubicBezTo>
                  <a:pt x="0" y="0"/>
                  <a:pt x="0" y="0"/>
                  <a:pt x="0" y="0"/>
                </a:cubicBezTo>
                <a:cubicBezTo>
                  <a:pt x="1660" y="4693"/>
                  <a:pt x="1660" y="4693"/>
                  <a:pt x="1660" y="4693"/>
                </a:cubicBezTo>
                <a:cubicBezTo>
                  <a:pt x="1660" y="372"/>
                  <a:pt x="1660" y="372"/>
                  <a:pt x="1660" y="372"/>
                </a:cubicBezTo>
                <a:cubicBezTo>
                  <a:pt x="1660" y="167"/>
                  <a:pt x="1493" y="0"/>
                  <a:pt x="1287" y="0"/>
                </a:cubicBez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512521" y="1490860"/>
            <a:ext cx="1038833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网购平台</a:t>
            </a:r>
            <a:endParaRPr lang="zh-CN" altLang="en-US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6" name="TextBox 68"/>
          <p:cNvSpPr txBox="1"/>
          <p:nvPr/>
        </p:nvSpPr>
        <p:spPr>
          <a:xfrm>
            <a:off x="3967251" y="2517172"/>
            <a:ext cx="1236460" cy="1269578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Microsoft YaHei" charset="-122"/>
              </a:rPr>
              <a:t>移动化</a:t>
            </a:r>
            <a:endParaRPr lang="en-US" altLang="zh-CN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Microsoft YaHei" charset="-122"/>
              </a:rPr>
              <a:t>多元化</a:t>
            </a:r>
            <a:endParaRPr lang="en-US" altLang="zh-CN" sz="2400" b="1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Microsoft YaHei" charset="-122"/>
              </a:rPr>
              <a:t>的信息获取方式</a:t>
            </a:r>
            <a:endParaRPr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Microsoft YaHei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448543" y="3543719"/>
            <a:ext cx="677108" cy="392415"/>
          </a:xfrm>
          <a:prstGeom prst="rect">
            <a:avLst/>
          </a:prstGeom>
          <a:noFill/>
          <a:ln w="38100">
            <a:solidFill>
              <a:srgbClr val="1DB1E7"/>
            </a:solidFill>
          </a:ln>
        </p:spPr>
        <p:txBody>
          <a:bodyPr wrap="none" lIns="68580" tIns="34290" rIns="68580" bIns="34290" rtlCol="0" anchor="b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1DB1E7"/>
                </a:solidFill>
                <a:latin typeface="微软雅黑" pitchFamily="34" charset="-122"/>
                <a:ea typeface="微软雅黑" pitchFamily="34" charset="-122"/>
              </a:rPr>
              <a:t>社交</a:t>
            </a:r>
            <a:endParaRPr lang="zh-CN" altLang="en-US" sz="2100" dirty="0">
              <a:solidFill>
                <a:srgbClr val="1DB1E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600370" y="1521563"/>
            <a:ext cx="754053" cy="438582"/>
          </a:xfrm>
          <a:prstGeom prst="rect">
            <a:avLst/>
          </a:prstGeom>
          <a:noFill/>
          <a:ln w="38100">
            <a:solidFill>
              <a:srgbClr val="1DB1E7"/>
            </a:solidFill>
          </a:ln>
        </p:spPr>
        <p:txBody>
          <a:bodyPr wrap="none" lIns="68580" tIns="34290" rIns="68580" bIns="34290" rtlCol="0" anchor="b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DB1E7"/>
                </a:solidFill>
                <a:latin typeface="方正兰亭特黑_SC" panose="02000000000000000000" pitchFamily="50" charset="-122"/>
                <a:ea typeface="方正兰亭特黑_SC" panose="02000000000000000000" pitchFamily="50" charset="-122"/>
              </a:defRPr>
            </a:lvl1pPr>
          </a:lstStyle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学习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060425" y="3099494"/>
            <a:ext cx="856645" cy="500137"/>
          </a:xfrm>
          <a:prstGeom prst="rect">
            <a:avLst/>
          </a:prstGeom>
          <a:noFill/>
          <a:ln w="38100">
            <a:solidFill>
              <a:srgbClr val="1DB1E7"/>
            </a:solidFill>
          </a:ln>
        </p:spPr>
        <p:txBody>
          <a:bodyPr wrap="none" lIns="68580" tIns="34290" rIns="68580" bIns="34290" rtlCol="0" anchor="b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DB1E7"/>
                </a:solidFill>
                <a:latin typeface="方正兰亭特黑_SC" panose="02000000000000000000" pitchFamily="50" charset="-122"/>
                <a:ea typeface="方正兰亭特黑_SC" panose="02000000000000000000" pitchFamily="50" charset="-122"/>
              </a:defRPr>
            </a:lvl1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娱乐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2804160" y="2860279"/>
            <a:ext cx="657719" cy="315471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r">
              <a:buClr>
                <a:schemeClr val="tx1">
                  <a:lumMod val="85000"/>
                  <a:lumOff val="15000"/>
                </a:schemeClr>
              </a:buClr>
              <a:buSzPct val="105000"/>
              <a:defRPr sz="1600" b="1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dirty="0"/>
              <a:t>分答</a:t>
            </a:r>
          </a:p>
        </p:txBody>
      </p:sp>
      <p:sp>
        <p:nvSpPr>
          <p:cNvPr id="86" name="矩形 85"/>
          <p:cNvSpPr/>
          <p:nvPr/>
        </p:nvSpPr>
        <p:spPr>
          <a:xfrm>
            <a:off x="895603" y="4213475"/>
            <a:ext cx="446276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微信</a:t>
            </a:r>
            <a:endParaRPr lang="en-US" altLang="zh-CN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423689" y="2380027"/>
            <a:ext cx="57772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</a:p>
        </p:txBody>
      </p:sp>
      <p:sp>
        <p:nvSpPr>
          <p:cNvPr id="88" name="矩形 87"/>
          <p:cNvSpPr/>
          <p:nvPr/>
        </p:nvSpPr>
        <p:spPr>
          <a:xfrm>
            <a:off x="2394958" y="3825736"/>
            <a:ext cx="446276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微博</a:t>
            </a:r>
          </a:p>
        </p:txBody>
      </p:sp>
      <p:grpSp>
        <p:nvGrpSpPr>
          <p:cNvPr id="89" name="组合 4"/>
          <p:cNvGrpSpPr/>
          <p:nvPr/>
        </p:nvGrpSpPr>
        <p:grpSpPr>
          <a:xfrm>
            <a:off x="2040166" y="1404302"/>
            <a:ext cx="392906" cy="812006"/>
            <a:chOff x="1905000" y="933450"/>
            <a:chExt cx="1689101" cy="3490807"/>
          </a:xfrm>
        </p:grpSpPr>
        <p:sp>
          <p:nvSpPr>
            <p:cNvPr id="90" name="矩形 89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92" name="同心圆 91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1DB1E7"/>
            </a:solidFill>
            <a:ln>
              <a:solidFill>
                <a:srgbClr val="1D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1631604" y="1466227"/>
            <a:ext cx="446276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得到</a:t>
            </a:r>
            <a:endParaRPr lang="en-US" altLang="zh-CN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95" name="组合 4"/>
          <p:cNvGrpSpPr/>
          <p:nvPr/>
        </p:nvGrpSpPr>
        <p:grpSpPr>
          <a:xfrm>
            <a:off x="3313054" y="1233906"/>
            <a:ext cx="392906" cy="812006"/>
            <a:chOff x="1905000" y="933450"/>
            <a:chExt cx="1689101" cy="3490807"/>
          </a:xfrm>
        </p:grpSpPr>
        <p:sp>
          <p:nvSpPr>
            <p:cNvPr id="96" name="矩形 95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98" name="同心圆 97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1DB1E7"/>
            </a:solidFill>
            <a:ln>
              <a:solidFill>
                <a:srgbClr val="1D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3301401" y="920570"/>
            <a:ext cx="446276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知乎</a:t>
            </a:r>
            <a:endParaRPr lang="en-US" altLang="zh-CN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107" name="直接连接符 72"/>
          <p:cNvCxnSpPr>
            <a:stCxn id="104" idx="1"/>
            <a:endCxn id="92" idx="5"/>
          </p:cNvCxnSpPr>
          <p:nvPr/>
        </p:nvCxnSpPr>
        <p:spPr>
          <a:xfrm rot="16200000" flipV="1">
            <a:off x="2375834" y="1702855"/>
            <a:ext cx="742923" cy="783360"/>
          </a:xfrm>
          <a:prstGeom prst="line">
            <a:avLst/>
          </a:prstGeom>
          <a:noFill/>
          <a:ln w="0">
            <a:solidFill>
              <a:schemeClr val="accent1">
                <a:lumMod val="20000"/>
                <a:lumOff val="80000"/>
                <a:alpha val="50000"/>
              </a:schemeClr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111" name="直接连接符 72"/>
          <p:cNvCxnSpPr>
            <a:stCxn id="103" idx="7"/>
            <a:endCxn id="97" idx="4"/>
          </p:cNvCxnSpPr>
          <p:nvPr/>
        </p:nvCxnSpPr>
        <p:spPr>
          <a:xfrm rot="5400000" flipH="1" flipV="1">
            <a:off x="3044408" y="1981980"/>
            <a:ext cx="820636" cy="108824"/>
          </a:xfrm>
          <a:prstGeom prst="line">
            <a:avLst/>
          </a:prstGeom>
          <a:noFill/>
          <a:ln w="0">
            <a:solidFill>
              <a:schemeClr val="accent1">
                <a:lumMod val="20000"/>
                <a:lumOff val="80000"/>
                <a:alpha val="50000"/>
              </a:schemeClr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117" name="直接连接符 72"/>
          <p:cNvCxnSpPr>
            <a:stCxn id="41" idx="1"/>
            <a:endCxn id="98" idx="6"/>
          </p:cNvCxnSpPr>
          <p:nvPr/>
        </p:nvCxnSpPr>
        <p:spPr>
          <a:xfrm flipH="1" flipV="1">
            <a:off x="3678634" y="1431651"/>
            <a:ext cx="425427" cy="378654"/>
          </a:xfrm>
          <a:prstGeom prst="line">
            <a:avLst/>
          </a:prstGeom>
          <a:noFill/>
          <a:ln w="0">
            <a:solidFill>
              <a:schemeClr val="accent1">
                <a:lumMod val="20000"/>
                <a:lumOff val="80000"/>
                <a:alpha val="50000"/>
              </a:schemeClr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120" name="文本框 119"/>
          <p:cNvSpPr txBox="1"/>
          <p:nvPr/>
        </p:nvSpPr>
        <p:spPr>
          <a:xfrm>
            <a:off x="1263389" y="1998943"/>
            <a:ext cx="90433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55.6%</a:t>
            </a:r>
            <a:endParaRPr lang="zh-CN" alt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804217" y="814947"/>
            <a:ext cx="838211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27.2%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22" name="组合 4"/>
          <p:cNvGrpSpPr/>
          <p:nvPr/>
        </p:nvGrpSpPr>
        <p:grpSpPr>
          <a:xfrm>
            <a:off x="6759051" y="3746445"/>
            <a:ext cx="392906" cy="812006"/>
            <a:chOff x="1905000" y="933450"/>
            <a:chExt cx="1689101" cy="3490807"/>
          </a:xfrm>
        </p:grpSpPr>
        <p:sp>
          <p:nvSpPr>
            <p:cNvPr id="123" name="矩形 122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25" name="同心圆 124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1DB1E7"/>
            </a:solidFill>
            <a:ln>
              <a:solidFill>
                <a:srgbClr val="1D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127" name="矩形 126"/>
          <p:cNvSpPr/>
          <p:nvPr/>
        </p:nvSpPr>
        <p:spPr>
          <a:xfrm>
            <a:off x="7146808" y="4091385"/>
            <a:ext cx="446276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直播</a:t>
            </a:r>
            <a:endParaRPr lang="en-US" altLang="zh-CN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5385710" y="2836855"/>
            <a:ext cx="392906" cy="812006"/>
            <a:chOff x="1905000" y="933450"/>
            <a:chExt cx="1689101" cy="3490807"/>
          </a:xfrm>
        </p:grpSpPr>
        <p:sp>
          <p:nvSpPr>
            <p:cNvPr id="131" name="矩形 130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33" name="同心圆 132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1DB1E7"/>
            </a:solidFill>
            <a:ln>
              <a:solidFill>
                <a:srgbClr val="1D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135" name="矩形 134"/>
          <p:cNvSpPr/>
          <p:nvPr/>
        </p:nvSpPr>
        <p:spPr>
          <a:xfrm>
            <a:off x="5384848" y="2470432"/>
            <a:ext cx="446276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综艺</a:t>
            </a:r>
            <a:endParaRPr lang="en-US" altLang="zh-CN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139" name="组合 4"/>
          <p:cNvGrpSpPr/>
          <p:nvPr/>
        </p:nvGrpSpPr>
        <p:grpSpPr>
          <a:xfrm>
            <a:off x="8483422" y="2393751"/>
            <a:ext cx="392906" cy="812006"/>
            <a:chOff x="1905000" y="933450"/>
            <a:chExt cx="1689101" cy="3490807"/>
          </a:xfrm>
        </p:grpSpPr>
        <p:sp>
          <p:nvSpPr>
            <p:cNvPr id="140" name="矩形 139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2" name="同心圆 141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1DB1E7"/>
            </a:solidFill>
            <a:ln>
              <a:solidFill>
                <a:srgbClr val="1D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143" name="Freeform 31"/>
          <p:cNvSpPr>
            <a:spLocks/>
          </p:cNvSpPr>
          <p:nvPr/>
        </p:nvSpPr>
        <p:spPr bwMode="auto">
          <a:xfrm>
            <a:off x="8602656" y="2533865"/>
            <a:ext cx="146029" cy="146029"/>
          </a:xfrm>
          <a:custGeom>
            <a:avLst/>
            <a:gdLst>
              <a:gd name="T0" fmla="*/ 72 w 144"/>
              <a:gd name="T1" fmla="*/ 36 h 144"/>
              <a:gd name="T2" fmla="*/ 0 w 144"/>
              <a:gd name="T3" fmla="*/ 61 h 144"/>
              <a:gd name="T4" fmla="*/ 42 w 144"/>
              <a:gd name="T5" fmla="*/ 120 h 144"/>
              <a:gd name="T6" fmla="*/ 72 w 144"/>
              <a:gd name="T7" fmla="*/ 144 h 144"/>
              <a:gd name="T8" fmla="*/ 102 w 144"/>
              <a:gd name="T9" fmla="*/ 120 h 144"/>
              <a:gd name="T10" fmla="*/ 144 w 144"/>
              <a:gd name="T11" fmla="*/ 60 h 144"/>
              <a:gd name="T12" fmla="*/ 72 w 144"/>
              <a:gd name="T1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rgbClr val="1DB1E7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144" name="组合 4"/>
          <p:cNvGrpSpPr/>
          <p:nvPr/>
        </p:nvGrpSpPr>
        <p:grpSpPr>
          <a:xfrm>
            <a:off x="6193099" y="943945"/>
            <a:ext cx="392906" cy="812006"/>
            <a:chOff x="1905000" y="933450"/>
            <a:chExt cx="1689101" cy="3490807"/>
          </a:xfrm>
        </p:grpSpPr>
        <p:sp>
          <p:nvSpPr>
            <p:cNvPr id="145" name="矩形 144"/>
            <p:cNvSpPr/>
            <p:nvPr/>
          </p:nvSpPr>
          <p:spPr>
            <a:xfrm>
              <a:off x="1905000" y="1811850"/>
              <a:ext cx="1689101" cy="2612407"/>
            </a:xfrm>
            <a:prstGeom prst="rect">
              <a:avLst/>
            </a:prstGeom>
            <a:gradFill flip="none" rotWithShape="1">
              <a:gsLst>
                <a:gs pos="71596">
                  <a:srgbClr val="160B1D">
                    <a:alpha val="50000"/>
                  </a:srgbClr>
                </a:gs>
                <a:gs pos="31000">
                  <a:srgbClr val="231130">
                    <a:alpha val="31000"/>
                  </a:srgbClr>
                </a:gs>
                <a:gs pos="0">
                  <a:srgbClr val="291438">
                    <a:alpha val="0"/>
                  </a:srgbClr>
                </a:gs>
                <a:gs pos="100000">
                  <a:srgbClr val="0E0713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1905000" y="933450"/>
              <a:ext cx="1685925" cy="1685925"/>
            </a:xfrm>
            <a:prstGeom prst="ellipse">
              <a:avLst/>
            </a:prstGeom>
            <a:solidFill>
              <a:srgbClr val="412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7" name="同心圆 146"/>
            <p:cNvSpPr/>
            <p:nvPr/>
          </p:nvSpPr>
          <p:spPr>
            <a:xfrm>
              <a:off x="2005016" y="1047749"/>
              <a:ext cx="1471610" cy="1471609"/>
            </a:xfrm>
            <a:prstGeom prst="donut">
              <a:avLst>
                <a:gd name="adj" fmla="val 6578"/>
              </a:avLst>
            </a:prstGeom>
            <a:solidFill>
              <a:srgbClr val="1DB1E7"/>
            </a:solidFill>
            <a:ln>
              <a:solidFill>
                <a:srgbClr val="1DB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149" name="矩形 148"/>
          <p:cNvSpPr/>
          <p:nvPr/>
        </p:nvSpPr>
        <p:spPr>
          <a:xfrm>
            <a:off x="6195208" y="1021313"/>
            <a:ext cx="1038833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支付宝</a:t>
            </a:r>
            <a:endParaRPr lang="zh-CN" altLang="en-US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7118793" y="3055572"/>
            <a:ext cx="1038833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贴吧</a:t>
            </a:r>
            <a:endParaRPr lang="zh-CN" altLang="en-US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8156253" y="2023360"/>
            <a:ext cx="1038833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外卖</a:t>
            </a:r>
            <a:endParaRPr lang="zh-CN" altLang="en-US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152" name="直接连接符 79"/>
          <p:cNvCxnSpPr>
            <a:endCxn id="24" idx="3"/>
          </p:cNvCxnSpPr>
          <p:nvPr/>
        </p:nvCxnSpPr>
        <p:spPr>
          <a:xfrm flipV="1">
            <a:off x="5238327" y="2098676"/>
            <a:ext cx="1385888" cy="333693"/>
          </a:xfrm>
          <a:prstGeom prst="line">
            <a:avLst/>
          </a:prstGeom>
          <a:noFill/>
          <a:ln w="0">
            <a:solidFill>
              <a:schemeClr val="accent1">
                <a:lumMod val="20000"/>
                <a:lumOff val="80000"/>
                <a:alpha val="50000"/>
              </a:schemeClr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156" name="文本框 155"/>
          <p:cNvSpPr txBox="1"/>
          <p:nvPr/>
        </p:nvSpPr>
        <p:spPr>
          <a:xfrm>
            <a:off x="2344593" y="4084955"/>
            <a:ext cx="85624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19.3%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722" y="4277701"/>
            <a:ext cx="1040466" cy="253916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2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游戏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7314527" y="3301345"/>
            <a:ext cx="847829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12.9%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5777581" y="2387589"/>
            <a:ext cx="846626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32.7%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7" name="KSO_Shape"/>
          <p:cNvSpPr>
            <a:spLocks/>
          </p:cNvSpPr>
          <p:nvPr/>
        </p:nvSpPr>
        <p:spPr bwMode="auto">
          <a:xfrm>
            <a:off x="2134236" y="1540287"/>
            <a:ext cx="194066" cy="156223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25BEE4"/>
          </a:solidFill>
          <a:ln>
            <a:noFill/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8" name="KSO_Shape"/>
          <p:cNvSpPr>
            <a:spLocks/>
          </p:cNvSpPr>
          <p:nvPr/>
        </p:nvSpPr>
        <p:spPr bwMode="auto">
          <a:xfrm>
            <a:off x="3416856" y="1337358"/>
            <a:ext cx="202601" cy="191167"/>
          </a:xfrm>
          <a:custGeom>
            <a:avLst/>
            <a:gdLst>
              <a:gd name="T0" fmla="*/ 1362577 w 3409"/>
              <a:gd name="T1" fmla="*/ 0 h 3216"/>
              <a:gd name="T2" fmla="*/ 1238994 w 3409"/>
              <a:gd name="T3" fmla="*/ 128869 h 3216"/>
              <a:gd name="T4" fmla="*/ 338532 w 3409"/>
              <a:gd name="T5" fmla="*/ 620579 h 3216"/>
              <a:gd name="T6" fmla="*/ 302091 w 3409"/>
              <a:gd name="T7" fmla="*/ 646458 h 3216"/>
              <a:gd name="T8" fmla="*/ 128336 w 3409"/>
              <a:gd name="T9" fmla="*/ 1570197 h 3216"/>
              <a:gd name="T10" fmla="*/ 1298145 w 3409"/>
              <a:gd name="T11" fmla="*/ 1152428 h 3216"/>
              <a:gd name="T12" fmla="*/ 1426481 w 3409"/>
              <a:gd name="T13" fmla="*/ 1634632 h 3216"/>
              <a:gd name="T14" fmla="*/ 1362577 w 3409"/>
              <a:gd name="T15" fmla="*/ 1698538 h 3216"/>
              <a:gd name="T16" fmla="*/ 0 w 3409"/>
              <a:gd name="T17" fmla="*/ 1698538 h 3216"/>
              <a:gd name="T18" fmla="*/ 0 w 3409"/>
              <a:gd name="T19" fmla="*/ 574102 h 3216"/>
              <a:gd name="T20" fmla="*/ 7922 w 3409"/>
              <a:gd name="T21" fmla="*/ 543469 h 3216"/>
              <a:gd name="T22" fmla="*/ 303147 w 3409"/>
              <a:gd name="T23" fmla="*/ 0 h 3216"/>
              <a:gd name="T24" fmla="*/ 214421 w 3409"/>
              <a:gd name="T25" fmla="*/ 1143978 h 3216"/>
              <a:gd name="T26" fmla="*/ 371804 w 3409"/>
              <a:gd name="T27" fmla="*/ 1037819 h 3216"/>
              <a:gd name="T28" fmla="*/ 424617 w 3409"/>
              <a:gd name="T29" fmla="*/ 1292917 h 3216"/>
              <a:gd name="T30" fmla="*/ 414054 w 3409"/>
              <a:gd name="T31" fmla="*/ 1375309 h 3216"/>
              <a:gd name="T32" fmla="*/ 649072 w 3409"/>
              <a:gd name="T33" fmla="*/ 1408054 h 3216"/>
              <a:gd name="T34" fmla="*/ 908913 w 3409"/>
              <a:gd name="T35" fmla="*/ 1447666 h 3216"/>
              <a:gd name="T36" fmla="*/ 742552 w 3409"/>
              <a:gd name="T37" fmla="*/ 1344676 h 3216"/>
              <a:gd name="T38" fmla="*/ 592034 w 3409"/>
              <a:gd name="T39" fmla="*/ 1330416 h 3216"/>
              <a:gd name="T40" fmla="*/ 604181 w 3409"/>
              <a:gd name="T41" fmla="*/ 1279185 h 3216"/>
              <a:gd name="T42" fmla="*/ 665973 w 3409"/>
              <a:gd name="T43" fmla="*/ 1070565 h 3216"/>
              <a:gd name="T44" fmla="*/ 433067 w 3409"/>
              <a:gd name="T45" fmla="*/ 1185702 h 3216"/>
              <a:gd name="T46" fmla="*/ 474261 w 3409"/>
              <a:gd name="T47" fmla="*/ 954899 h 3216"/>
              <a:gd name="T48" fmla="*/ 354904 w 3409"/>
              <a:gd name="T49" fmla="*/ 173234 h 3216"/>
              <a:gd name="T50" fmla="*/ 281494 w 3409"/>
              <a:gd name="T51" fmla="*/ 577799 h 3216"/>
              <a:gd name="T52" fmla="*/ 960669 w 3409"/>
              <a:gd name="T53" fmla="*/ 921626 h 3216"/>
              <a:gd name="T54" fmla="*/ 931622 w 3409"/>
              <a:gd name="T55" fmla="*/ 1204716 h 3216"/>
              <a:gd name="T56" fmla="*/ 946410 w 3409"/>
              <a:gd name="T57" fmla="*/ 1309818 h 3216"/>
              <a:gd name="T58" fmla="*/ 1019292 w 3409"/>
              <a:gd name="T59" fmla="*/ 1256474 h 3216"/>
              <a:gd name="T60" fmla="*/ 960669 w 3409"/>
              <a:gd name="T61" fmla="*/ 921626 h 3216"/>
              <a:gd name="T62" fmla="*/ 1629283 w 3409"/>
              <a:gd name="T63" fmla="*/ 193304 h 3216"/>
              <a:gd name="T64" fmla="*/ 1383702 w 3409"/>
              <a:gd name="T65" fmla="*/ 199642 h 3216"/>
              <a:gd name="T66" fmla="*/ 1647767 w 3409"/>
              <a:gd name="T67" fmla="*/ 353862 h 3216"/>
              <a:gd name="T68" fmla="*/ 1476653 w 3409"/>
              <a:gd name="T69" fmla="*/ 773743 h 3216"/>
              <a:gd name="T70" fmla="*/ 1793003 w 3409"/>
              <a:gd name="T71" fmla="*/ 366538 h 3216"/>
              <a:gd name="T72" fmla="*/ 1770294 w 3409"/>
              <a:gd name="T73" fmla="*/ 314251 h 3216"/>
              <a:gd name="T74" fmla="*/ 1352014 w 3409"/>
              <a:gd name="T75" fmla="*/ 252985 h 3216"/>
              <a:gd name="T76" fmla="*/ 1255894 w 3409"/>
              <a:gd name="T77" fmla="*/ 1023559 h 3216"/>
              <a:gd name="T78" fmla="*/ 1352014 w 3409"/>
              <a:gd name="T79" fmla="*/ 252985 h 3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9" h="3216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rgbClr val="25BEE4"/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3" name="KSO_Shape"/>
          <p:cNvSpPr>
            <a:spLocks/>
          </p:cNvSpPr>
          <p:nvPr/>
        </p:nvSpPr>
        <p:spPr bwMode="auto">
          <a:xfrm>
            <a:off x="3136732" y="2483110"/>
            <a:ext cx="225188" cy="227192"/>
          </a:xfrm>
          <a:custGeom>
            <a:avLst/>
            <a:gdLst>
              <a:gd name="T0" fmla="*/ 1760519 w 3475"/>
              <a:gd name="T1" fmla="*/ 22608 h 3504"/>
              <a:gd name="T2" fmla="*/ 1406566 w 3475"/>
              <a:gd name="T3" fmla="*/ 223508 h 3504"/>
              <a:gd name="T4" fmla="*/ 873838 w 3475"/>
              <a:gd name="T5" fmla="*/ 660248 h 3504"/>
              <a:gd name="T6" fmla="*/ 738730 w 3475"/>
              <a:gd name="T7" fmla="*/ 708547 h 3504"/>
              <a:gd name="T8" fmla="*/ 670405 w 3475"/>
              <a:gd name="T9" fmla="*/ 842138 h 3504"/>
              <a:gd name="T10" fmla="*/ 594888 w 3475"/>
              <a:gd name="T11" fmla="*/ 903795 h 3504"/>
              <a:gd name="T12" fmla="*/ 880003 w 3475"/>
              <a:gd name="T13" fmla="*/ 1189475 h 3504"/>
              <a:gd name="T14" fmla="*/ 942163 w 3475"/>
              <a:gd name="T15" fmla="*/ 1107265 h 3504"/>
              <a:gd name="T16" fmla="*/ 1072648 w 3475"/>
              <a:gd name="T17" fmla="*/ 1046121 h 3504"/>
              <a:gd name="T18" fmla="*/ 1101416 w 3475"/>
              <a:gd name="T19" fmla="*/ 916127 h 3504"/>
              <a:gd name="T20" fmla="*/ 1519585 w 3475"/>
              <a:gd name="T21" fmla="*/ 419271 h 3504"/>
              <a:gd name="T22" fmla="*/ 1760519 w 3475"/>
              <a:gd name="T23" fmla="*/ 22608 h 3504"/>
              <a:gd name="T24" fmla="*/ 288197 w 3475"/>
              <a:gd name="T25" fmla="*/ 1247022 h 3504"/>
              <a:gd name="T26" fmla="*/ 0 w 3475"/>
              <a:gd name="T27" fmla="*/ 1477723 h 3504"/>
              <a:gd name="T28" fmla="*/ 836850 w 3475"/>
              <a:gd name="T29" fmla="*/ 1227497 h 3504"/>
              <a:gd name="T30" fmla="*/ 568688 w 3475"/>
              <a:gd name="T31" fmla="*/ 963397 h 3504"/>
              <a:gd name="T32" fmla="*/ 288197 w 3475"/>
              <a:gd name="T33" fmla="*/ 1247022 h 35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75" h="3504">
                <a:moveTo>
                  <a:pt x="3427" y="44"/>
                </a:moveTo>
                <a:cubicBezTo>
                  <a:pt x="3427" y="44"/>
                  <a:pt x="3338" y="0"/>
                  <a:pt x="2738" y="435"/>
                </a:cubicBezTo>
                <a:cubicBezTo>
                  <a:pt x="2738" y="435"/>
                  <a:pt x="2126" y="939"/>
                  <a:pt x="1701" y="1285"/>
                </a:cubicBezTo>
                <a:cubicBezTo>
                  <a:pt x="1518" y="1246"/>
                  <a:pt x="1438" y="1379"/>
                  <a:pt x="1438" y="1379"/>
                </a:cubicBezTo>
                <a:cubicBezTo>
                  <a:pt x="1269" y="1520"/>
                  <a:pt x="1338" y="1612"/>
                  <a:pt x="1305" y="1639"/>
                </a:cubicBezTo>
                <a:cubicBezTo>
                  <a:pt x="1214" y="1713"/>
                  <a:pt x="1158" y="1759"/>
                  <a:pt x="1158" y="1759"/>
                </a:cubicBezTo>
                <a:cubicBezTo>
                  <a:pt x="1713" y="2315"/>
                  <a:pt x="1713" y="2315"/>
                  <a:pt x="1713" y="2315"/>
                </a:cubicBezTo>
                <a:cubicBezTo>
                  <a:pt x="1713" y="2315"/>
                  <a:pt x="1739" y="2269"/>
                  <a:pt x="1834" y="2155"/>
                </a:cubicBezTo>
                <a:cubicBezTo>
                  <a:pt x="1972" y="2155"/>
                  <a:pt x="2088" y="2036"/>
                  <a:pt x="2088" y="2036"/>
                </a:cubicBezTo>
                <a:cubicBezTo>
                  <a:pt x="2088" y="2036"/>
                  <a:pt x="2191" y="1837"/>
                  <a:pt x="2144" y="1783"/>
                </a:cubicBezTo>
                <a:cubicBezTo>
                  <a:pt x="2497" y="1357"/>
                  <a:pt x="2958" y="816"/>
                  <a:pt x="2958" y="816"/>
                </a:cubicBezTo>
                <a:cubicBezTo>
                  <a:pt x="3146" y="576"/>
                  <a:pt x="3475" y="50"/>
                  <a:pt x="3427" y="44"/>
                </a:cubicBezTo>
                <a:close/>
                <a:moveTo>
                  <a:pt x="561" y="2427"/>
                </a:moveTo>
                <a:cubicBezTo>
                  <a:pt x="561" y="2946"/>
                  <a:pt x="0" y="2876"/>
                  <a:pt x="0" y="2876"/>
                </a:cubicBezTo>
                <a:cubicBezTo>
                  <a:pt x="0" y="2876"/>
                  <a:pt x="1138" y="3504"/>
                  <a:pt x="1629" y="2389"/>
                </a:cubicBezTo>
                <a:cubicBezTo>
                  <a:pt x="1107" y="1875"/>
                  <a:pt x="1107" y="1875"/>
                  <a:pt x="1107" y="1875"/>
                </a:cubicBezTo>
                <a:cubicBezTo>
                  <a:pt x="1107" y="1875"/>
                  <a:pt x="561" y="1908"/>
                  <a:pt x="561" y="2427"/>
                </a:cubicBezTo>
                <a:close/>
              </a:path>
            </a:pathLst>
          </a:custGeom>
          <a:solidFill>
            <a:srgbClr val="25BEE4"/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4" name="KSO_Shape"/>
          <p:cNvSpPr>
            <a:spLocks/>
          </p:cNvSpPr>
          <p:nvPr/>
        </p:nvSpPr>
        <p:spPr bwMode="auto">
          <a:xfrm>
            <a:off x="5862890" y="3915775"/>
            <a:ext cx="229499" cy="176332"/>
          </a:xfrm>
          <a:custGeom>
            <a:avLst/>
            <a:gdLst>
              <a:gd name="T0" fmla="*/ 2147483646 w 195"/>
              <a:gd name="T1" fmla="*/ 2147483646 h 150"/>
              <a:gd name="T2" fmla="*/ 2147483646 w 195"/>
              <a:gd name="T3" fmla="*/ 2147483646 h 150"/>
              <a:gd name="T4" fmla="*/ 2147483646 w 195"/>
              <a:gd name="T5" fmla="*/ 2147483646 h 150"/>
              <a:gd name="T6" fmla="*/ 2147483646 w 195"/>
              <a:gd name="T7" fmla="*/ 2147483646 h 150"/>
              <a:gd name="T8" fmla="*/ 2147483646 w 195"/>
              <a:gd name="T9" fmla="*/ 2147483646 h 150"/>
              <a:gd name="T10" fmla="*/ 2147483646 w 195"/>
              <a:gd name="T11" fmla="*/ 2147483646 h 150"/>
              <a:gd name="T12" fmla="*/ 2147483646 w 195"/>
              <a:gd name="T13" fmla="*/ 2147483646 h 150"/>
              <a:gd name="T14" fmla="*/ 2147483646 w 195"/>
              <a:gd name="T15" fmla="*/ 2147483646 h 150"/>
              <a:gd name="T16" fmla="*/ 2147483646 w 195"/>
              <a:gd name="T17" fmla="*/ 2147483646 h 150"/>
              <a:gd name="T18" fmla="*/ 2147483646 w 195"/>
              <a:gd name="T19" fmla="*/ 2147483646 h 150"/>
              <a:gd name="T20" fmla="*/ 2147483646 w 195"/>
              <a:gd name="T21" fmla="*/ 2147483646 h 150"/>
              <a:gd name="T22" fmla="*/ 2147483646 w 195"/>
              <a:gd name="T23" fmla="*/ 2147483646 h 150"/>
              <a:gd name="T24" fmla="*/ 2147483646 w 195"/>
              <a:gd name="T25" fmla="*/ 2147483646 h 150"/>
              <a:gd name="T26" fmla="*/ 2147483646 w 195"/>
              <a:gd name="T27" fmla="*/ 2147483646 h 150"/>
              <a:gd name="T28" fmla="*/ 2147483646 w 195"/>
              <a:gd name="T29" fmla="*/ 2147483646 h 150"/>
              <a:gd name="T30" fmla="*/ 2147483646 w 195"/>
              <a:gd name="T31" fmla="*/ 2147483646 h 150"/>
              <a:gd name="T32" fmla="*/ 2147483646 w 195"/>
              <a:gd name="T33" fmla="*/ 2147483646 h 150"/>
              <a:gd name="T34" fmla="*/ 2147483646 w 195"/>
              <a:gd name="T35" fmla="*/ 2147483646 h 150"/>
              <a:gd name="T36" fmla="*/ 2147483646 w 195"/>
              <a:gd name="T37" fmla="*/ 2147483646 h 150"/>
              <a:gd name="T38" fmla="*/ 2147483646 w 195"/>
              <a:gd name="T39" fmla="*/ 2147483646 h 150"/>
              <a:gd name="T40" fmla="*/ 2147483646 w 195"/>
              <a:gd name="T41" fmla="*/ 2147483646 h 150"/>
              <a:gd name="T42" fmla="*/ 2147483646 w 195"/>
              <a:gd name="T43" fmla="*/ 2147483646 h 150"/>
              <a:gd name="T44" fmla="*/ 2147483646 w 195"/>
              <a:gd name="T45" fmla="*/ 2147483646 h 150"/>
              <a:gd name="T46" fmla="*/ 2147483646 w 195"/>
              <a:gd name="T47" fmla="*/ 2147483646 h 150"/>
              <a:gd name="T48" fmla="*/ 2147483646 w 195"/>
              <a:gd name="T49" fmla="*/ 2147483646 h 150"/>
              <a:gd name="T50" fmla="*/ 2147483646 w 195"/>
              <a:gd name="T51" fmla="*/ 2147483646 h 150"/>
              <a:gd name="T52" fmla="*/ 2147483646 w 195"/>
              <a:gd name="T53" fmla="*/ 2147483646 h 150"/>
              <a:gd name="T54" fmla="*/ 2147483646 w 195"/>
              <a:gd name="T55" fmla="*/ 2147483646 h 150"/>
              <a:gd name="T56" fmla="*/ 2147483646 w 195"/>
              <a:gd name="T57" fmla="*/ 2147483646 h 150"/>
              <a:gd name="T58" fmla="*/ 2147483646 w 195"/>
              <a:gd name="T59" fmla="*/ 2147483646 h 150"/>
              <a:gd name="T60" fmla="*/ 2147483646 w 195"/>
              <a:gd name="T61" fmla="*/ 2147483646 h 150"/>
              <a:gd name="T62" fmla="*/ 2147483646 w 195"/>
              <a:gd name="T63" fmla="*/ 2147483646 h 150"/>
              <a:gd name="T64" fmla="*/ 2147483646 w 195"/>
              <a:gd name="T65" fmla="*/ 2147483646 h 150"/>
              <a:gd name="T66" fmla="*/ 2147483646 w 195"/>
              <a:gd name="T67" fmla="*/ 2147483646 h 150"/>
              <a:gd name="T68" fmla="*/ 2147483646 w 195"/>
              <a:gd name="T69" fmla="*/ 2147483646 h 150"/>
              <a:gd name="T70" fmla="*/ 2147483646 w 195"/>
              <a:gd name="T71" fmla="*/ 2147483646 h 150"/>
              <a:gd name="T72" fmla="*/ 2147483646 w 195"/>
              <a:gd name="T73" fmla="*/ 2147483646 h 1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5" h="150">
                <a:moveTo>
                  <a:pt x="44" y="23"/>
                </a:moveTo>
                <a:cubicBezTo>
                  <a:pt x="56" y="23"/>
                  <a:pt x="68" y="29"/>
                  <a:pt x="74" y="38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28" y="29"/>
                  <a:pt x="139" y="23"/>
                  <a:pt x="151" y="23"/>
                </a:cubicBezTo>
                <a:cubicBezTo>
                  <a:pt x="172" y="23"/>
                  <a:pt x="189" y="40"/>
                  <a:pt x="189" y="61"/>
                </a:cubicBezTo>
                <a:cubicBezTo>
                  <a:pt x="189" y="65"/>
                  <a:pt x="189" y="69"/>
                  <a:pt x="187" y="73"/>
                </a:cubicBezTo>
                <a:cubicBezTo>
                  <a:pt x="193" y="93"/>
                  <a:pt x="195" y="115"/>
                  <a:pt x="194" y="139"/>
                </a:cubicBezTo>
                <a:cubicBezTo>
                  <a:pt x="185" y="149"/>
                  <a:pt x="175" y="150"/>
                  <a:pt x="165" y="150"/>
                </a:cubicBezTo>
                <a:cubicBezTo>
                  <a:pt x="152" y="134"/>
                  <a:pt x="142" y="116"/>
                  <a:pt x="133" y="95"/>
                </a:cubicBezTo>
                <a:cubicBezTo>
                  <a:pt x="129" y="94"/>
                  <a:pt x="125" y="90"/>
                  <a:pt x="124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69" y="92"/>
                  <a:pt x="66" y="94"/>
                  <a:pt x="63" y="95"/>
                </a:cubicBezTo>
                <a:cubicBezTo>
                  <a:pt x="53" y="117"/>
                  <a:pt x="43" y="134"/>
                  <a:pt x="30" y="150"/>
                </a:cubicBezTo>
                <a:cubicBezTo>
                  <a:pt x="20" y="150"/>
                  <a:pt x="11" y="149"/>
                  <a:pt x="1" y="139"/>
                </a:cubicBezTo>
                <a:cubicBezTo>
                  <a:pt x="0" y="115"/>
                  <a:pt x="2" y="93"/>
                  <a:pt x="8" y="73"/>
                </a:cubicBezTo>
                <a:cubicBezTo>
                  <a:pt x="7" y="69"/>
                  <a:pt x="6" y="65"/>
                  <a:pt x="6" y="60"/>
                </a:cubicBezTo>
                <a:cubicBezTo>
                  <a:pt x="6" y="39"/>
                  <a:pt x="23" y="23"/>
                  <a:pt x="44" y="23"/>
                </a:cubicBezTo>
                <a:close/>
                <a:moveTo>
                  <a:pt x="81" y="57"/>
                </a:moveTo>
                <a:cubicBezTo>
                  <a:pt x="81" y="66"/>
                  <a:pt x="81" y="66"/>
                  <a:pt x="81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57"/>
                  <a:pt x="95" y="57"/>
                  <a:pt x="95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155" y="64"/>
                </a:moveTo>
                <a:cubicBezTo>
                  <a:pt x="151" y="65"/>
                  <a:pt x="148" y="69"/>
                  <a:pt x="149" y="73"/>
                </a:cubicBezTo>
                <a:cubicBezTo>
                  <a:pt x="150" y="78"/>
                  <a:pt x="154" y="80"/>
                  <a:pt x="158" y="79"/>
                </a:cubicBezTo>
                <a:cubicBezTo>
                  <a:pt x="163" y="78"/>
                  <a:pt x="165" y="74"/>
                  <a:pt x="164" y="70"/>
                </a:cubicBezTo>
                <a:cubicBezTo>
                  <a:pt x="163" y="66"/>
                  <a:pt x="159" y="64"/>
                  <a:pt x="155" y="64"/>
                </a:cubicBezTo>
                <a:close/>
                <a:moveTo>
                  <a:pt x="137" y="52"/>
                </a:moveTo>
                <a:cubicBezTo>
                  <a:pt x="133" y="53"/>
                  <a:pt x="131" y="57"/>
                  <a:pt x="132" y="61"/>
                </a:cubicBezTo>
                <a:cubicBezTo>
                  <a:pt x="132" y="65"/>
                  <a:pt x="136" y="68"/>
                  <a:pt x="141" y="67"/>
                </a:cubicBezTo>
                <a:cubicBezTo>
                  <a:pt x="145" y="66"/>
                  <a:pt x="147" y="62"/>
                  <a:pt x="146" y="58"/>
                </a:cubicBezTo>
                <a:cubicBezTo>
                  <a:pt x="145" y="54"/>
                  <a:pt x="141" y="51"/>
                  <a:pt x="137" y="52"/>
                </a:cubicBezTo>
                <a:close/>
                <a:moveTo>
                  <a:pt x="148" y="35"/>
                </a:moveTo>
                <a:cubicBezTo>
                  <a:pt x="144" y="36"/>
                  <a:pt x="141" y="40"/>
                  <a:pt x="142" y="44"/>
                </a:cubicBezTo>
                <a:cubicBezTo>
                  <a:pt x="143" y="48"/>
                  <a:pt x="147" y="51"/>
                  <a:pt x="151" y="50"/>
                </a:cubicBezTo>
                <a:cubicBezTo>
                  <a:pt x="156" y="49"/>
                  <a:pt x="158" y="45"/>
                  <a:pt x="157" y="41"/>
                </a:cubicBezTo>
                <a:cubicBezTo>
                  <a:pt x="156" y="37"/>
                  <a:pt x="152" y="34"/>
                  <a:pt x="148" y="35"/>
                </a:cubicBezTo>
                <a:close/>
                <a:moveTo>
                  <a:pt x="166" y="45"/>
                </a:moveTo>
                <a:cubicBezTo>
                  <a:pt x="162" y="46"/>
                  <a:pt x="159" y="50"/>
                  <a:pt x="160" y="54"/>
                </a:cubicBezTo>
                <a:cubicBezTo>
                  <a:pt x="161" y="58"/>
                  <a:pt x="165" y="61"/>
                  <a:pt x="169" y="60"/>
                </a:cubicBezTo>
                <a:cubicBezTo>
                  <a:pt x="173" y="59"/>
                  <a:pt x="176" y="55"/>
                  <a:pt x="175" y="51"/>
                </a:cubicBezTo>
                <a:cubicBezTo>
                  <a:pt x="174" y="47"/>
                  <a:pt x="170" y="44"/>
                  <a:pt x="166" y="45"/>
                </a:cubicBezTo>
                <a:close/>
                <a:moveTo>
                  <a:pt x="62" y="48"/>
                </a:moveTo>
                <a:cubicBezTo>
                  <a:pt x="49" y="58"/>
                  <a:pt x="49" y="58"/>
                  <a:pt x="49" y="58"/>
                </a:cubicBezTo>
                <a:cubicBezTo>
                  <a:pt x="59" y="71"/>
                  <a:pt x="59" y="71"/>
                  <a:pt x="59" y="71"/>
                </a:cubicBezTo>
                <a:cubicBezTo>
                  <a:pt x="62" y="48"/>
                  <a:pt x="62" y="48"/>
                  <a:pt x="62" y="48"/>
                </a:cubicBezTo>
                <a:close/>
                <a:moveTo>
                  <a:pt x="51" y="77"/>
                </a:moveTo>
                <a:cubicBezTo>
                  <a:pt x="41" y="64"/>
                  <a:pt x="41" y="64"/>
                  <a:pt x="41" y="64"/>
                </a:cubicBezTo>
                <a:cubicBezTo>
                  <a:pt x="28" y="74"/>
                  <a:pt x="28" y="74"/>
                  <a:pt x="28" y="74"/>
                </a:cubicBezTo>
                <a:cubicBezTo>
                  <a:pt x="51" y="77"/>
                  <a:pt x="51" y="77"/>
                  <a:pt x="51" y="77"/>
                </a:cubicBezTo>
                <a:close/>
                <a:moveTo>
                  <a:pt x="22" y="64"/>
                </a:moveTo>
                <a:cubicBezTo>
                  <a:pt x="34" y="55"/>
                  <a:pt x="34" y="55"/>
                  <a:pt x="34" y="55"/>
                </a:cubicBezTo>
                <a:cubicBezTo>
                  <a:pt x="25" y="43"/>
                  <a:pt x="25" y="43"/>
                  <a:pt x="25" y="43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34" y="37"/>
                </a:moveTo>
                <a:cubicBezTo>
                  <a:pt x="43" y="49"/>
                  <a:pt x="43" y="49"/>
                  <a:pt x="43" y="49"/>
                </a:cubicBezTo>
                <a:cubicBezTo>
                  <a:pt x="54" y="40"/>
                  <a:pt x="54" y="40"/>
                  <a:pt x="54" y="40"/>
                </a:cubicBezTo>
                <a:cubicBezTo>
                  <a:pt x="34" y="37"/>
                  <a:pt x="34" y="37"/>
                  <a:pt x="34" y="37"/>
                </a:cubicBezTo>
                <a:close/>
                <a:moveTo>
                  <a:pt x="99" y="57"/>
                </a:moveTo>
                <a:cubicBezTo>
                  <a:pt x="99" y="66"/>
                  <a:pt x="99" y="66"/>
                  <a:pt x="99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99" y="57"/>
                  <a:pt x="99" y="57"/>
                  <a:pt x="99" y="57"/>
                </a:cubicBezTo>
                <a:close/>
                <a:moveTo>
                  <a:pt x="178" y="6"/>
                </a:moveTo>
                <a:cubicBezTo>
                  <a:pt x="164" y="0"/>
                  <a:pt x="151" y="1"/>
                  <a:pt x="137" y="6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42" y="16"/>
                  <a:pt x="147" y="15"/>
                  <a:pt x="152" y="15"/>
                </a:cubicBezTo>
                <a:cubicBezTo>
                  <a:pt x="162" y="15"/>
                  <a:pt x="171" y="19"/>
                  <a:pt x="178" y="25"/>
                </a:cubicBezTo>
                <a:cubicBezTo>
                  <a:pt x="178" y="6"/>
                  <a:pt x="178" y="6"/>
                  <a:pt x="178" y="6"/>
                </a:cubicBezTo>
                <a:close/>
                <a:moveTo>
                  <a:pt x="15" y="6"/>
                </a:moveTo>
                <a:cubicBezTo>
                  <a:pt x="15" y="25"/>
                  <a:pt x="15" y="25"/>
                  <a:pt x="15" y="25"/>
                </a:cubicBezTo>
                <a:cubicBezTo>
                  <a:pt x="22" y="19"/>
                  <a:pt x="31" y="15"/>
                  <a:pt x="41" y="15"/>
                </a:cubicBezTo>
                <a:cubicBezTo>
                  <a:pt x="46" y="15"/>
                  <a:pt x="51" y="16"/>
                  <a:pt x="56" y="17"/>
                </a:cubicBezTo>
                <a:cubicBezTo>
                  <a:pt x="56" y="6"/>
                  <a:pt x="56" y="6"/>
                  <a:pt x="56" y="6"/>
                </a:cubicBezTo>
                <a:cubicBezTo>
                  <a:pt x="42" y="1"/>
                  <a:pt x="29" y="0"/>
                  <a:pt x="15" y="6"/>
                </a:cubicBezTo>
                <a:close/>
              </a:path>
            </a:pathLst>
          </a:custGeom>
          <a:solidFill>
            <a:srgbClr val="25BEE4"/>
          </a:solidFill>
          <a:ln>
            <a:noFill/>
          </a:ln>
          <a:ex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5" name="KSO_Shape"/>
          <p:cNvSpPr>
            <a:spLocks/>
          </p:cNvSpPr>
          <p:nvPr/>
        </p:nvSpPr>
        <p:spPr bwMode="auto">
          <a:xfrm>
            <a:off x="5483209" y="2917157"/>
            <a:ext cx="196670" cy="231376"/>
          </a:xfrm>
          <a:custGeom>
            <a:avLst/>
            <a:gdLst>
              <a:gd name="T0" fmla="*/ 2147483646 w 4579"/>
              <a:gd name="T1" fmla="*/ 2147483646 h 5395"/>
              <a:gd name="T2" fmla="*/ 2147483646 w 4579"/>
              <a:gd name="T3" fmla="*/ 2147483646 h 5395"/>
              <a:gd name="T4" fmla="*/ 2147483646 w 4579"/>
              <a:gd name="T5" fmla="*/ 132039275 h 5395"/>
              <a:gd name="T6" fmla="*/ 2147483646 w 4579"/>
              <a:gd name="T7" fmla="*/ 2147483646 h 5395"/>
              <a:gd name="T8" fmla="*/ 2147483646 w 4579"/>
              <a:gd name="T9" fmla="*/ 2147483646 h 5395"/>
              <a:gd name="T10" fmla="*/ 2147483646 w 4579"/>
              <a:gd name="T11" fmla="*/ 2147483646 h 5395"/>
              <a:gd name="T12" fmla="*/ 2147483646 w 4579"/>
              <a:gd name="T13" fmla="*/ 0 h 5395"/>
              <a:gd name="T14" fmla="*/ 2147483646 w 4579"/>
              <a:gd name="T15" fmla="*/ 2147483646 h 5395"/>
              <a:gd name="T16" fmla="*/ 2147483646 w 4579"/>
              <a:gd name="T17" fmla="*/ 2147483646 h 5395"/>
              <a:gd name="T18" fmla="*/ 2147483646 w 4579"/>
              <a:gd name="T19" fmla="*/ 2147483646 h 5395"/>
              <a:gd name="T20" fmla="*/ 2147483646 w 4579"/>
              <a:gd name="T21" fmla="*/ 2147483646 h 5395"/>
              <a:gd name="T22" fmla="*/ 2147483646 w 4579"/>
              <a:gd name="T23" fmla="*/ 2147483646 h 5395"/>
              <a:gd name="T24" fmla="*/ 2147483646 w 4579"/>
              <a:gd name="T25" fmla="*/ 2147483646 h 5395"/>
              <a:gd name="T26" fmla="*/ 2147483646 w 4579"/>
              <a:gd name="T27" fmla="*/ 2147483646 h 5395"/>
              <a:gd name="T28" fmla="*/ 2147483646 w 4579"/>
              <a:gd name="T29" fmla="*/ 2147483646 h 5395"/>
              <a:gd name="T30" fmla="*/ 2147483646 w 4579"/>
              <a:gd name="T31" fmla="*/ 2147483646 h 5395"/>
              <a:gd name="T32" fmla="*/ 2147483646 w 4579"/>
              <a:gd name="T33" fmla="*/ 2147483646 h 5395"/>
              <a:gd name="T34" fmla="*/ 2147483646 w 4579"/>
              <a:gd name="T35" fmla="*/ 2147483646 h 5395"/>
              <a:gd name="T36" fmla="*/ 0 w 4579"/>
              <a:gd name="T37" fmla="*/ 2147483646 h 5395"/>
              <a:gd name="T38" fmla="*/ 2147483646 w 4579"/>
              <a:gd name="T39" fmla="*/ 2147483646 h 5395"/>
              <a:gd name="T40" fmla="*/ 2147483646 w 4579"/>
              <a:gd name="T41" fmla="*/ 2147483646 h 5395"/>
              <a:gd name="T42" fmla="*/ 2147483646 w 4579"/>
              <a:gd name="T43" fmla="*/ 2147483646 h 5395"/>
              <a:gd name="T44" fmla="*/ 2147483646 w 4579"/>
              <a:gd name="T45" fmla="*/ 2147483646 h 5395"/>
              <a:gd name="T46" fmla="*/ 2147483646 w 4579"/>
              <a:gd name="T47" fmla="*/ 2147483646 h 5395"/>
              <a:gd name="T48" fmla="*/ 2147483646 w 4579"/>
              <a:gd name="T49" fmla="*/ 2147483646 h 5395"/>
              <a:gd name="T50" fmla="*/ 2147483646 w 4579"/>
              <a:gd name="T51" fmla="*/ 2147483646 h 5395"/>
              <a:gd name="T52" fmla="*/ 2147483646 w 4579"/>
              <a:gd name="T53" fmla="*/ 2147483646 h 5395"/>
              <a:gd name="T54" fmla="*/ 2147483646 w 4579"/>
              <a:gd name="T55" fmla="*/ 2147483646 h 5395"/>
              <a:gd name="T56" fmla="*/ 2147483646 w 4579"/>
              <a:gd name="T57" fmla="*/ 2147483646 h 5395"/>
              <a:gd name="T58" fmla="*/ 2147483646 w 4579"/>
              <a:gd name="T59" fmla="*/ 2147483646 h 5395"/>
              <a:gd name="T60" fmla="*/ 2147483646 w 4579"/>
              <a:gd name="T61" fmla="*/ 2147483646 h 5395"/>
              <a:gd name="T62" fmla="*/ 2147483646 w 4579"/>
              <a:gd name="T63" fmla="*/ 2147483646 h 5395"/>
              <a:gd name="T64" fmla="*/ 2147483646 w 4579"/>
              <a:gd name="T65" fmla="*/ 2147483646 h 5395"/>
              <a:gd name="T66" fmla="*/ 2147483646 w 4579"/>
              <a:gd name="T67" fmla="*/ 2147483646 h 5395"/>
              <a:gd name="T68" fmla="*/ 2147483646 w 4579"/>
              <a:gd name="T69" fmla="*/ 2147483646 h 5395"/>
              <a:gd name="T70" fmla="*/ 2147483646 w 4579"/>
              <a:gd name="T71" fmla="*/ 2147483646 h 5395"/>
              <a:gd name="T72" fmla="*/ 2147483646 w 4579"/>
              <a:gd name="T73" fmla="*/ 2147483646 h 5395"/>
              <a:gd name="T74" fmla="*/ 2147483646 w 4579"/>
              <a:gd name="T75" fmla="*/ 2147483646 h 5395"/>
              <a:gd name="T76" fmla="*/ 2147483646 w 4579"/>
              <a:gd name="T77" fmla="*/ 2147483646 h 5395"/>
              <a:gd name="T78" fmla="*/ 2147483646 w 4579"/>
              <a:gd name="T79" fmla="*/ 2147483646 h 5395"/>
              <a:gd name="T80" fmla="*/ 2147483646 w 4579"/>
              <a:gd name="T81" fmla="*/ 2147483646 h 5395"/>
              <a:gd name="T82" fmla="*/ 2147483646 w 4579"/>
              <a:gd name="T83" fmla="*/ 2147483646 h 5395"/>
              <a:gd name="T84" fmla="*/ 2147483646 w 4579"/>
              <a:gd name="T85" fmla="*/ 2147483646 h 5395"/>
              <a:gd name="T86" fmla="*/ 2147483646 w 4579"/>
              <a:gd name="T87" fmla="*/ 2147483646 h 5395"/>
              <a:gd name="T88" fmla="*/ 2147483646 w 4579"/>
              <a:gd name="T89" fmla="*/ 2147483646 h 5395"/>
              <a:gd name="T90" fmla="*/ 2147483646 w 4579"/>
              <a:gd name="T91" fmla="*/ 2147483646 h 5395"/>
              <a:gd name="T92" fmla="*/ 2147483646 w 4579"/>
              <a:gd name="T93" fmla="*/ 2147483646 h 5395"/>
              <a:gd name="T94" fmla="*/ 2147483646 w 4579"/>
              <a:gd name="T95" fmla="*/ 2147483646 h 5395"/>
              <a:gd name="T96" fmla="*/ 2147483646 w 4579"/>
              <a:gd name="T97" fmla="*/ 2147483646 h 5395"/>
              <a:gd name="T98" fmla="*/ 2147483646 w 4579"/>
              <a:gd name="T99" fmla="*/ 2147483646 h 5395"/>
              <a:gd name="T100" fmla="*/ 2147483646 w 4579"/>
              <a:gd name="T101" fmla="*/ 2147483646 h 5395"/>
              <a:gd name="T102" fmla="*/ 2147483646 w 4579"/>
              <a:gd name="T103" fmla="*/ 2147483646 h 5395"/>
              <a:gd name="T104" fmla="*/ 2147483646 w 4579"/>
              <a:gd name="T105" fmla="*/ 2147483646 h 5395"/>
              <a:gd name="T106" fmla="*/ 2147483646 w 4579"/>
              <a:gd name="T107" fmla="*/ 2147483646 h 5395"/>
              <a:gd name="T108" fmla="*/ 2147483646 w 4579"/>
              <a:gd name="T109" fmla="*/ 2147483646 h 5395"/>
              <a:gd name="T110" fmla="*/ 2147483646 w 4579"/>
              <a:gd name="T111" fmla="*/ 2147483646 h 5395"/>
              <a:gd name="T112" fmla="*/ 2147483646 w 4579"/>
              <a:gd name="T113" fmla="*/ 2147483646 h 5395"/>
              <a:gd name="T114" fmla="*/ 2147483646 w 4579"/>
              <a:gd name="T115" fmla="*/ 2147483646 h 5395"/>
              <a:gd name="T116" fmla="*/ 2147483646 w 4579"/>
              <a:gd name="T117" fmla="*/ 2147483646 h 539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579" h="5395">
                <a:moveTo>
                  <a:pt x="681" y="1138"/>
                </a:moveTo>
                <a:lnTo>
                  <a:pt x="364" y="418"/>
                </a:lnTo>
                <a:lnTo>
                  <a:pt x="343" y="417"/>
                </a:lnTo>
                <a:lnTo>
                  <a:pt x="323" y="413"/>
                </a:lnTo>
                <a:lnTo>
                  <a:pt x="303" y="407"/>
                </a:lnTo>
                <a:lnTo>
                  <a:pt x="284" y="400"/>
                </a:lnTo>
                <a:lnTo>
                  <a:pt x="266" y="392"/>
                </a:lnTo>
                <a:lnTo>
                  <a:pt x="250" y="381"/>
                </a:lnTo>
                <a:lnTo>
                  <a:pt x="235" y="368"/>
                </a:lnTo>
                <a:lnTo>
                  <a:pt x="219" y="355"/>
                </a:lnTo>
                <a:lnTo>
                  <a:pt x="206" y="340"/>
                </a:lnTo>
                <a:lnTo>
                  <a:pt x="194" y="325"/>
                </a:lnTo>
                <a:lnTo>
                  <a:pt x="185" y="307"/>
                </a:lnTo>
                <a:lnTo>
                  <a:pt x="176" y="289"/>
                </a:lnTo>
                <a:lnTo>
                  <a:pt x="170" y="270"/>
                </a:lnTo>
                <a:lnTo>
                  <a:pt x="164" y="250"/>
                </a:lnTo>
                <a:lnTo>
                  <a:pt x="161" y="230"/>
                </a:lnTo>
                <a:lnTo>
                  <a:pt x="160" y="209"/>
                </a:lnTo>
                <a:lnTo>
                  <a:pt x="161" y="188"/>
                </a:lnTo>
                <a:lnTo>
                  <a:pt x="164" y="166"/>
                </a:lnTo>
                <a:lnTo>
                  <a:pt x="170" y="146"/>
                </a:lnTo>
                <a:lnTo>
                  <a:pt x="177" y="127"/>
                </a:lnTo>
                <a:lnTo>
                  <a:pt x="185" y="109"/>
                </a:lnTo>
                <a:lnTo>
                  <a:pt x="196" y="92"/>
                </a:lnTo>
                <a:lnTo>
                  <a:pt x="207" y="76"/>
                </a:lnTo>
                <a:lnTo>
                  <a:pt x="222" y="61"/>
                </a:lnTo>
                <a:lnTo>
                  <a:pt x="236" y="47"/>
                </a:lnTo>
                <a:lnTo>
                  <a:pt x="252" y="35"/>
                </a:lnTo>
                <a:lnTo>
                  <a:pt x="269" y="25"/>
                </a:lnTo>
                <a:lnTo>
                  <a:pt x="288" y="16"/>
                </a:lnTo>
                <a:lnTo>
                  <a:pt x="307" y="9"/>
                </a:lnTo>
                <a:lnTo>
                  <a:pt x="327" y="3"/>
                </a:lnTo>
                <a:lnTo>
                  <a:pt x="348" y="1"/>
                </a:lnTo>
                <a:lnTo>
                  <a:pt x="369" y="0"/>
                </a:lnTo>
                <a:lnTo>
                  <a:pt x="390" y="1"/>
                </a:lnTo>
                <a:lnTo>
                  <a:pt x="412" y="3"/>
                </a:lnTo>
                <a:lnTo>
                  <a:pt x="432" y="9"/>
                </a:lnTo>
                <a:lnTo>
                  <a:pt x="451" y="16"/>
                </a:lnTo>
                <a:lnTo>
                  <a:pt x="470" y="25"/>
                </a:lnTo>
                <a:lnTo>
                  <a:pt x="486" y="35"/>
                </a:lnTo>
                <a:lnTo>
                  <a:pt x="503" y="47"/>
                </a:lnTo>
                <a:lnTo>
                  <a:pt x="517" y="61"/>
                </a:lnTo>
                <a:lnTo>
                  <a:pt x="531" y="76"/>
                </a:lnTo>
                <a:lnTo>
                  <a:pt x="543" y="92"/>
                </a:lnTo>
                <a:lnTo>
                  <a:pt x="553" y="109"/>
                </a:lnTo>
                <a:lnTo>
                  <a:pt x="562" y="127"/>
                </a:lnTo>
                <a:lnTo>
                  <a:pt x="569" y="146"/>
                </a:lnTo>
                <a:lnTo>
                  <a:pt x="575" y="166"/>
                </a:lnTo>
                <a:lnTo>
                  <a:pt x="577" y="188"/>
                </a:lnTo>
                <a:lnTo>
                  <a:pt x="578" y="209"/>
                </a:lnTo>
                <a:lnTo>
                  <a:pt x="578" y="223"/>
                </a:lnTo>
                <a:lnTo>
                  <a:pt x="577" y="237"/>
                </a:lnTo>
                <a:lnTo>
                  <a:pt x="575" y="251"/>
                </a:lnTo>
                <a:lnTo>
                  <a:pt x="571" y="264"/>
                </a:lnTo>
                <a:lnTo>
                  <a:pt x="566" y="279"/>
                </a:lnTo>
                <a:lnTo>
                  <a:pt x="562" y="292"/>
                </a:lnTo>
                <a:lnTo>
                  <a:pt x="556" y="303"/>
                </a:lnTo>
                <a:lnTo>
                  <a:pt x="550" y="315"/>
                </a:lnTo>
                <a:lnTo>
                  <a:pt x="1009" y="1137"/>
                </a:lnTo>
                <a:lnTo>
                  <a:pt x="1190" y="1137"/>
                </a:lnTo>
                <a:lnTo>
                  <a:pt x="1649" y="315"/>
                </a:lnTo>
                <a:lnTo>
                  <a:pt x="1642" y="303"/>
                </a:lnTo>
                <a:lnTo>
                  <a:pt x="1638" y="292"/>
                </a:lnTo>
                <a:lnTo>
                  <a:pt x="1632" y="279"/>
                </a:lnTo>
                <a:lnTo>
                  <a:pt x="1628" y="264"/>
                </a:lnTo>
                <a:lnTo>
                  <a:pt x="1625" y="251"/>
                </a:lnTo>
                <a:lnTo>
                  <a:pt x="1622" y="237"/>
                </a:lnTo>
                <a:lnTo>
                  <a:pt x="1621" y="223"/>
                </a:lnTo>
                <a:lnTo>
                  <a:pt x="1620" y="209"/>
                </a:lnTo>
                <a:lnTo>
                  <a:pt x="1621" y="188"/>
                </a:lnTo>
                <a:lnTo>
                  <a:pt x="1625" y="166"/>
                </a:lnTo>
                <a:lnTo>
                  <a:pt x="1629" y="146"/>
                </a:lnTo>
                <a:lnTo>
                  <a:pt x="1636" y="127"/>
                </a:lnTo>
                <a:lnTo>
                  <a:pt x="1646" y="109"/>
                </a:lnTo>
                <a:lnTo>
                  <a:pt x="1656" y="92"/>
                </a:lnTo>
                <a:lnTo>
                  <a:pt x="1668" y="76"/>
                </a:lnTo>
                <a:lnTo>
                  <a:pt x="1681" y="61"/>
                </a:lnTo>
                <a:lnTo>
                  <a:pt x="1697" y="47"/>
                </a:lnTo>
                <a:lnTo>
                  <a:pt x="1713" y="35"/>
                </a:lnTo>
                <a:lnTo>
                  <a:pt x="1730" y="25"/>
                </a:lnTo>
                <a:lnTo>
                  <a:pt x="1749" y="16"/>
                </a:lnTo>
                <a:lnTo>
                  <a:pt x="1767" y="9"/>
                </a:lnTo>
                <a:lnTo>
                  <a:pt x="1787" y="3"/>
                </a:lnTo>
                <a:lnTo>
                  <a:pt x="1809" y="1"/>
                </a:lnTo>
                <a:lnTo>
                  <a:pt x="1830" y="0"/>
                </a:lnTo>
                <a:lnTo>
                  <a:pt x="1851" y="1"/>
                </a:lnTo>
                <a:lnTo>
                  <a:pt x="1871" y="3"/>
                </a:lnTo>
                <a:lnTo>
                  <a:pt x="1891" y="9"/>
                </a:lnTo>
                <a:lnTo>
                  <a:pt x="1911" y="16"/>
                </a:lnTo>
                <a:lnTo>
                  <a:pt x="1929" y="25"/>
                </a:lnTo>
                <a:lnTo>
                  <a:pt x="1947" y="35"/>
                </a:lnTo>
                <a:lnTo>
                  <a:pt x="1962" y="47"/>
                </a:lnTo>
                <a:lnTo>
                  <a:pt x="1978" y="61"/>
                </a:lnTo>
                <a:lnTo>
                  <a:pt x="1991" y="76"/>
                </a:lnTo>
                <a:lnTo>
                  <a:pt x="2004" y="92"/>
                </a:lnTo>
                <a:lnTo>
                  <a:pt x="2014" y="109"/>
                </a:lnTo>
                <a:lnTo>
                  <a:pt x="2022" y="127"/>
                </a:lnTo>
                <a:lnTo>
                  <a:pt x="2030" y="146"/>
                </a:lnTo>
                <a:lnTo>
                  <a:pt x="2034" y="166"/>
                </a:lnTo>
                <a:lnTo>
                  <a:pt x="2038" y="188"/>
                </a:lnTo>
                <a:lnTo>
                  <a:pt x="2039" y="209"/>
                </a:lnTo>
                <a:lnTo>
                  <a:pt x="2038" y="230"/>
                </a:lnTo>
                <a:lnTo>
                  <a:pt x="2034" y="250"/>
                </a:lnTo>
                <a:lnTo>
                  <a:pt x="2030" y="270"/>
                </a:lnTo>
                <a:lnTo>
                  <a:pt x="2022" y="289"/>
                </a:lnTo>
                <a:lnTo>
                  <a:pt x="2014" y="307"/>
                </a:lnTo>
                <a:lnTo>
                  <a:pt x="2004" y="325"/>
                </a:lnTo>
                <a:lnTo>
                  <a:pt x="1993" y="340"/>
                </a:lnTo>
                <a:lnTo>
                  <a:pt x="1979" y="355"/>
                </a:lnTo>
                <a:lnTo>
                  <a:pt x="1965" y="368"/>
                </a:lnTo>
                <a:lnTo>
                  <a:pt x="1949" y="381"/>
                </a:lnTo>
                <a:lnTo>
                  <a:pt x="1932" y="392"/>
                </a:lnTo>
                <a:lnTo>
                  <a:pt x="1914" y="400"/>
                </a:lnTo>
                <a:lnTo>
                  <a:pt x="1895" y="407"/>
                </a:lnTo>
                <a:lnTo>
                  <a:pt x="1876" y="413"/>
                </a:lnTo>
                <a:lnTo>
                  <a:pt x="1855" y="417"/>
                </a:lnTo>
                <a:lnTo>
                  <a:pt x="1835" y="418"/>
                </a:lnTo>
                <a:lnTo>
                  <a:pt x="1518" y="1138"/>
                </a:lnTo>
                <a:lnTo>
                  <a:pt x="1532" y="1141"/>
                </a:lnTo>
                <a:lnTo>
                  <a:pt x="1545" y="1143"/>
                </a:lnTo>
                <a:lnTo>
                  <a:pt x="1558" y="1148"/>
                </a:lnTo>
                <a:lnTo>
                  <a:pt x="1571" y="1154"/>
                </a:lnTo>
                <a:lnTo>
                  <a:pt x="1583" y="1161"/>
                </a:lnTo>
                <a:lnTo>
                  <a:pt x="1594" y="1168"/>
                </a:lnTo>
                <a:lnTo>
                  <a:pt x="1604" y="1176"/>
                </a:lnTo>
                <a:lnTo>
                  <a:pt x="1614" y="1185"/>
                </a:lnTo>
                <a:lnTo>
                  <a:pt x="1622" y="1196"/>
                </a:lnTo>
                <a:lnTo>
                  <a:pt x="1629" y="1207"/>
                </a:lnTo>
                <a:lnTo>
                  <a:pt x="1636" y="1218"/>
                </a:lnTo>
                <a:lnTo>
                  <a:pt x="1642" y="1231"/>
                </a:lnTo>
                <a:lnTo>
                  <a:pt x="1647" y="1244"/>
                </a:lnTo>
                <a:lnTo>
                  <a:pt x="1649" y="1257"/>
                </a:lnTo>
                <a:lnTo>
                  <a:pt x="1652" y="1272"/>
                </a:lnTo>
                <a:lnTo>
                  <a:pt x="1653" y="1286"/>
                </a:lnTo>
                <a:lnTo>
                  <a:pt x="1653" y="1358"/>
                </a:lnTo>
                <a:lnTo>
                  <a:pt x="3938" y="1358"/>
                </a:lnTo>
                <a:lnTo>
                  <a:pt x="3971" y="1359"/>
                </a:lnTo>
                <a:lnTo>
                  <a:pt x="4004" y="1361"/>
                </a:lnTo>
                <a:lnTo>
                  <a:pt x="4036" y="1366"/>
                </a:lnTo>
                <a:lnTo>
                  <a:pt x="4067" y="1371"/>
                </a:lnTo>
                <a:lnTo>
                  <a:pt x="4099" y="1378"/>
                </a:lnTo>
                <a:lnTo>
                  <a:pt x="4128" y="1387"/>
                </a:lnTo>
                <a:lnTo>
                  <a:pt x="4159" y="1397"/>
                </a:lnTo>
                <a:lnTo>
                  <a:pt x="4187" y="1409"/>
                </a:lnTo>
                <a:lnTo>
                  <a:pt x="4215" y="1422"/>
                </a:lnTo>
                <a:lnTo>
                  <a:pt x="4244" y="1436"/>
                </a:lnTo>
                <a:lnTo>
                  <a:pt x="4270" y="1451"/>
                </a:lnTo>
                <a:lnTo>
                  <a:pt x="4296" y="1468"/>
                </a:lnTo>
                <a:lnTo>
                  <a:pt x="4322" y="1487"/>
                </a:lnTo>
                <a:lnTo>
                  <a:pt x="4345" y="1505"/>
                </a:lnTo>
                <a:lnTo>
                  <a:pt x="4369" y="1525"/>
                </a:lnTo>
                <a:lnTo>
                  <a:pt x="4391" y="1547"/>
                </a:lnTo>
                <a:lnTo>
                  <a:pt x="4413" y="1569"/>
                </a:lnTo>
                <a:lnTo>
                  <a:pt x="4433" y="1593"/>
                </a:lnTo>
                <a:lnTo>
                  <a:pt x="4452" y="1616"/>
                </a:lnTo>
                <a:lnTo>
                  <a:pt x="4469" y="1641"/>
                </a:lnTo>
                <a:lnTo>
                  <a:pt x="4487" y="1667"/>
                </a:lnTo>
                <a:lnTo>
                  <a:pt x="4502" y="1694"/>
                </a:lnTo>
                <a:lnTo>
                  <a:pt x="4517" y="1723"/>
                </a:lnTo>
                <a:lnTo>
                  <a:pt x="4530" y="1751"/>
                </a:lnTo>
                <a:lnTo>
                  <a:pt x="4540" y="1779"/>
                </a:lnTo>
                <a:lnTo>
                  <a:pt x="4551" y="1810"/>
                </a:lnTo>
                <a:lnTo>
                  <a:pt x="4559" y="1840"/>
                </a:lnTo>
                <a:lnTo>
                  <a:pt x="4566" y="1870"/>
                </a:lnTo>
                <a:lnTo>
                  <a:pt x="4572" y="1902"/>
                </a:lnTo>
                <a:lnTo>
                  <a:pt x="4577" y="1934"/>
                </a:lnTo>
                <a:lnTo>
                  <a:pt x="4579" y="1967"/>
                </a:lnTo>
                <a:lnTo>
                  <a:pt x="4579" y="2000"/>
                </a:lnTo>
                <a:lnTo>
                  <a:pt x="4579" y="4262"/>
                </a:lnTo>
                <a:lnTo>
                  <a:pt x="4579" y="4296"/>
                </a:lnTo>
                <a:lnTo>
                  <a:pt x="4577" y="4329"/>
                </a:lnTo>
                <a:lnTo>
                  <a:pt x="4572" y="4360"/>
                </a:lnTo>
                <a:lnTo>
                  <a:pt x="4566" y="4391"/>
                </a:lnTo>
                <a:lnTo>
                  <a:pt x="4559" y="4423"/>
                </a:lnTo>
                <a:lnTo>
                  <a:pt x="4551" y="4453"/>
                </a:lnTo>
                <a:lnTo>
                  <a:pt x="4540" y="4483"/>
                </a:lnTo>
                <a:lnTo>
                  <a:pt x="4530" y="4512"/>
                </a:lnTo>
                <a:lnTo>
                  <a:pt x="4517" y="4540"/>
                </a:lnTo>
                <a:lnTo>
                  <a:pt x="4502" y="4568"/>
                </a:lnTo>
                <a:lnTo>
                  <a:pt x="4487" y="4595"/>
                </a:lnTo>
                <a:lnTo>
                  <a:pt x="4469" y="4621"/>
                </a:lnTo>
                <a:lnTo>
                  <a:pt x="4452" y="4646"/>
                </a:lnTo>
                <a:lnTo>
                  <a:pt x="4433" y="4670"/>
                </a:lnTo>
                <a:lnTo>
                  <a:pt x="4413" y="4693"/>
                </a:lnTo>
                <a:lnTo>
                  <a:pt x="4391" y="4716"/>
                </a:lnTo>
                <a:lnTo>
                  <a:pt x="4369" y="4737"/>
                </a:lnTo>
                <a:lnTo>
                  <a:pt x="4345" y="4757"/>
                </a:lnTo>
                <a:lnTo>
                  <a:pt x="4322" y="4776"/>
                </a:lnTo>
                <a:lnTo>
                  <a:pt x="4296" y="4795"/>
                </a:lnTo>
                <a:lnTo>
                  <a:pt x="4270" y="4812"/>
                </a:lnTo>
                <a:lnTo>
                  <a:pt x="4244" y="4827"/>
                </a:lnTo>
                <a:lnTo>
                  <a:pt x="4215" y="4841"/>
                </a:lnTo>
                <a:lnTo>
                  <a:pt x="4187" y="4854"/>
                </a:lnTo>
                <a:lnTo>
                  <a:pt x="4159" y="4866"/>
                </a:lnTo>
                <a:lnTo>
                  <a:pt x="4128" y="4875"/>
                </a:lnTo>
                <a:lnTo>
                  <a:pt x="4099" y="4884"/>
                </a:lnTo>
                <a:lnTo>
                  <a:pt x="4067" y="4892"/>
                </a:lnTo>
                <a:lnTo>
                  <a:pt x="4036" y="4897"/>
                </a:lnTo>
                <a:lnTo>
                  <a:pt x="4004" y="4901"/>
                </a:lnTo>
                <a:lnTo>
                  <a:pt x="3971" y="4904"/>
                </a:lnTo>
                <a:lnTo>
                  <a:pt x="3938" y="4905"/>
                </a:lnTo>
                <a:lnTo>
                  <a:pt x="641" y="4905"/>
                </a:lnTo>
                <a:lnTo>
                  <a:pt x="608" y="4904"/>
                </a:lnTo>
                <a:lnTo>
                  <a:pt x="576" y="4901"/>
                </a:lnTo>
                <a:lnTo>
                  <a:pt x="544" y="4897"/>
                </a:lnTo>
                <a:lnTo>
                  <a:pt x="512" y="4892"/>
                </a:lnTo>
                <a:lnTo>
                  <a:pt x="481" y="4884"/>
                </a:lnTo>
                <a:lnTo>
                  <a:pt x="451" y="4875"/>
                </a:lnTo>
                <a:lnTo>
                  <a:pt x="421" y="4866"/>
                </a:lnTo>
                <a:lnTo>
                  <a:pt x="392" y="4854"/>
                </a:lnTo>
                <a:lnTo>
                  <a:pt x="363" y="4841"/>
                </a:lnTo>
                <a:lnTo>
                  <a:pt x="336" y="4827"/>
                </a:lnTo>
                <a:lnTo>
                  <a:pt x="309" y="4812"/>
                </a:lnTo>
                <a:lnTo>
                  <a:pt x="283" y="4795"/>
                </a:lnTo>
                <a:lnTo>
                  <a:pt x="258" y="4776"/>
                </a:lnTo>
                <a:lnTo>
                  <a:pt x="233" y="4757"/>
                </a:lnTo>
                <a:lnTo>
                  <a:pt x="210" y="4737"/>
                </a:lnTo>
                <a:lnTo>
                  <a:pt x="187" y="4716"/>
                </a:lnTo>
                <a:lnTo>
                  <a:pt x="166" y="4693"/>
                </a:lnTo>
                <a:lnTo>
                  <a:pt x="146" y="4670"/>
                </a:lnTo>
                <a:lnTo>
                  <a:pt x="127" y="4646"/>
                </a:lnTo>
                <a:lnTo>
                  <a:pt x="109" y="4621"/>
                </a:lnTo>
                <a:lnTo>
                  <a:pt x="93" y="4595"/>
                </a:lnTo>
                <a:lnTo>
                  <a:pt x="77" y="4568"/>
                </a:lnTo>
                <a:lnTo>
                  <a:pt x="63" y="4540"/>
                </a:lnTo>
                <a:lnTo>
                  <a:pt x="50" y="4512"/>
                </a:lnTo>
                <a:lnTo>
                  <a:pt x="39" y="4483"/>
                </a:lnTo>
                <a:lnTo>
                  <a:pt x="28" y="4453"/>
                </a:lnTo>
                <a:lnTo>
                  <a:pt x="20" y="4423"/>
                </a:lnTo>
                <a:lnTo>
                  <a:pt x="13" y="4391"/>
                </a:lnTo>
                <a:lnTo>
                  <a:pt x="7" y="4360"/>
                </a:lnTo>
                <a:lnTo>
                  <a:pt x="3" y="4329"/>
                </a:lnTo>
                <a:lnTo>
                  <a:pt x="0" y="4296"/>
                </a:lnTo>
                <a:lnTo>
                  <a:pt x="0" y="4262"/>
                </a:lnTo>
                <a:lnTo>
                  <a:pt x="0" y="2000"/>
                </a:lnTo>
                <a:lnTo>
                  <a:pt x="0" y="1969"/>
                </a:lnTo>
                <a:lnTo>
                  <a:pt x="2" y="1940"/>
                </a:lnTo>
                <a:lnTo>
                  <a:pt x="5" y="1910"/>
                </a:lnTo>
                <a:lnTo>
                  <a:pt x="10" y="1882"/>
                </a:lnTo>
                <a:lnTo>
                  <a:pt x="16" y="1854"/>
                </a:lnTo>
                <a:lnTo>
                  <a:pt x="23" y="1825"/>
                </a:lnTo>
                <a:lnTo>
                  <a:pt x="31" y="1798"/>
                </a:lnTo>
                <a:lnTo>
                  <a:pt x="42" y="1771"/>
                </a:lnTo>
                <a:lnTo>
                  <a:pt x="53" y="1745"/>
                </a:lnTo>
                <a:lnTo>
                  <a:pt x="64" y="1719"/>
                </a:lnTo>
                <a:lnTo>
                  <a:pt x="77" y="1694"/>
                </a:lnTo>
                <a:lnTo>
                  <a:pt x="92" y="1670"/>
                </a:lnTo>
                <a:lnTo>
                  <a:pt x="106" y="1646"/>
                </a:lnTo>
                <a:lnTo>
                  <a:pt x="122" y="1623"/>
                </a:lnTo>
                <a:lnTo>
                  <a:pt x="140" y="1601"/>
                </a:lnTo>
                <a:lnTo>
                  <a:pt x="158" y="1579"/>
                </a:lnTo>
                <a:lnTo>
                  <a:pt x="177" y="1559"/>
                </a:lnTo>
                <a:lnTo>
                  <a:pt x="197" y="1538"/>
                </a:lnTo>
                <a:lnTo>
                  <a:pt x="217" y="1520"/>
                </a:lnTo>
                <a:lnTo>
                  <a:pt x="238" y="1501"/>
                </a:lnTo>
                <a:lnTo>
                  <a:pt x="261" y="1484"/>
                </a:lnTo>
                <a:lnTo>
                  <a:pt x="283" y="1468"/>
                </a:lnTo>
                <a:lnTo>
                  <a:pt x="307" y="1452"/>
                </a:lnTo>
                <a:lnTo>
                  <a:pt x="331" y="1438"/>
                </a:lnTo>
                <a:lnTo>
                  <a:pt x="356" y="1425"/>
                </a:lnTo>
                <a:lnTo>
                  <a:pt x="382" y="1413"/>
                </a:lnTo>
                <a:lnTo>
                  <a:pt x="408" y="1403"/>
                </a:lnTo>
                <a:lnTo>
                  <a:pt x="435" y="1392"/>
                </a:lnTo>
                <a:lnTo>
                  <a:pt x="462" y="1384"/>
                </a:lnTo>
                <a:lnTo>
                  <a:pt x="491" y="1377"/>
                </a:lnTo>
                <a:lnTo>
                  <a:pt x="519" y="1370"/>
                </a:lnTo>
                <a:lnTo>
                  <a:pt x="548" y="1365"/>
                </a:lnTo>
                <a:lnTo>
                  <a:pt x="548" y="1286"/>
                </a:lnTo>
                <a:lnTo>
                  <a:pt x="549" y="1272"/>
                </a:lnTo>
                <a:lnTo>
                  <a:pt x="550" y="1257"/>
                </a:lnTo>
                <a:lnTo>
                  <a:pt x="553" y="1244"/>
                </a:lnTo>
                <a:lnTo>
                  <a:pt x="558" y="1231"/>
                </a:lnTo>
                <a:lnTo>
                  <a:pt x="563" y="1220"/>
                </a:lnTo>
                <a:lnTo>
                  <a:pt x="570" y="1208"/>
                </a:lnTo>
                <a:lnTo>
                  <a:pt x="577" y="1196"/>
                </a:lnTo>
                <a:lnTo>
                  <a:pt x="586" y="1187"/>
                </a:lnTo>
                <a:lnTo>
                  <a:pt x="596" y="1177"/>
                </a:lnTo>
                <a:lnTo>
                  <a:pt x="605" y="1168"/>
                </a:lnTo>
                <a:lnTo>
                  <a:pt x="617" y="1161"/>
                </a:lnTo>
                <a:lnTo>
                  <a:pt x="628" y="1154"/>
                </a:lnTo>
                <a:lnTo>
                  <a:pt x="641" y="1148"/>
                </a:lnTo>
                <a:lnTo>
                  <a:pt x="654" y="1144"/>
                </a:lnTo>
                <a:lnTo>
                  <a:pt x="667" y="1141"/>
                </a:lnTo>
                <a:lnTo>
                  <a:pt x="681" y="1138"/>
                </a:lnTo>
                <a:close/>
                <a:moveTo>
                  <a:pt x="3293" y="5021"/>
                </a:moveTo>
                <a:lnTo>
                  <a:pt x="3820" y="5021"/>
                </a:lnTo>
                <a:lnTo>
                  <a:pt x="3718" y="5395"/>
                </a:lnTo>
                <a:lnTo>
                  <a:pt x="3395" y="5395"/>
                </a:lnTo>
                <a:lnTo>
                  <a:pt x="3293" y="5021"/>
                </a:lnTo>
                <a:close/>
                <a:moveTo>
                  <a:pt x="676" y="5021"/>
                </a:moveTo>
                <a:lnTo>
                  <a:pt x="1203" y="5021"/>
                </a:lnTo>
                <a:lnTo>
                  <a:pt x="1101" y="5395"/>
                </a:lnTo>
                <a:lnTo>
                  <a:pt x="778" y="5395"/>
                </a:lnTo>
                <a:lnTo>
                  <a:pt x="676" y="5021"/>
                </a:lnTo>
                <a:close/>
                <a:moveTo>
                  <a:pt x="4154" y="3677"/>
                </a:moveTo>
                <a:lnTo>
                  <a:pt x="4154" y="3677"/>
                </a:lnTo>
                <a:lnTo>
                  <a:pt x="4140" y="3677"/>
                </a:lnTo>
                <a:lnTo>
                  <a:pt x="4125" y="3678"/>
                </a:lnTo>
                <a:lnTo>
                  <a:pt x="4110" y="3680"/>
                </a:lnTo>
                <a:lnTo>
                  <a:pt x="4096" y="3683"/>
                </a:lnTo>
                <a:lnTo>
                  <a:pt x="4082" y="3686"/>
                </a:lnTo>
                <a:lnTo>
                  <a:pt x="4069" y="3690"/>
                </a:lnTo>
                <a:lnTo>
                  <a:pt x="4043" y="3699"/>
                </a:lnTo>
                <a:lnTo>
                  <a:pt x="4017" y="3712"/>
                </a:lnTo>
                <a:lnTo>
                  <a:pt x="3993" y="3726"/>
                </a:lnTo>
                <a:lnTo>
                  <a:pt x="3971" y="3743"/>
                </a:lnTo>
                <a:lnTo>
                  <a:pt x="3951" y="3761"/>
                </a:lnTo>
                <a:lnTo>
                  <a:pt x="3932" y="3782"/>
                </a:lnTo>
                <a:lnTo>
                  <a:pt x="3916" y="3803"/>
                </a:lnTo>
                <a:lnTo>
                  <a:pt x="3901" y="3828"/>
                </a:lnTo>
                <a:lnTo>
                  <a:pt x="3890" y="3853"/>
                </a:lnTo>
                <a:lnTo>
                  <a:pt x="3880" y="3879"/>
                </a:lnTo>
                <a:lnTo>
                  <a:pt x="3877" y="3893"/>
                </a:lnTo>
                <a:lnTo>
                  <a:pt x="3873" y="3906"/>
                </a:lnTo>
                <a:lnTo>
                  <a:pt x="3871" y="3920"/>
                </a:lnTo>
                <a:lnTo>
                  <a:pt x="3868" y="3935"/>
                </a:lnTo>
                <a:lnTo>
                  <a:pt x="3867" y="3950"/>
                </a:lnTo>
                <a:lnTo>
                  <a:pt x="3867" y="3965"/>
                </a:lnTo>
                <a:lnTo>
                  <a:pt x="3867" y="3979"/>
                </a:lnTo>
                <a:lnTo>
                  <a:pt x="3868" y="3993"/>
                </a:lnTo>
                <a:lnTo>
                  <a:pt x="3871" y="4009"/>
                </a:lnTo>
                <a:lnTo>
                  <a:pt x="3873" y="4023"/>
                </a:lnTo>
                <a:lnTo>
                  <a:pt x="3877" y="4036"/>
                </a:lnTo>
                <a:lnTo>
                  <a:pt x="3880" y="4050"/>
                </a:lnTo>
                <a:lnTo>
                  <a:pt x="3890" y="4076"/>
                </a:lnTo>
                <a:lnTo>
                  <a:pt x="3901" y="4102"/>
                </a:lnTo>
                <a:lnTo>
                  <a:pt x="3916" y="4126"/>
                </a:lnTo>
                <a:lnTo>
                  <a:pt x="3932" y="4147"/>
                </a:lnTo>
                <a:lnTo>
                  <a:pt x="3951" y="4168"/>
                </a:lnTo>
                <a:lnTo>
                  <a:pt x="3971" y="4186"/>
                </a:lnTo>
                <a:lnTo>
                  <a:pt x="3993" y="4202"/>
                </a:lnTo>
                <a:lnTo>
                  <a:pt x="4017" y="4218"/>
                </a:lnTo>
                <a:lnTo>
                  <a:pt x="4043" y="4229"/>
                </a:lnTo>
                <a:lnTo>
                  <a:pt x="4069" y="4239"/>
                </a:lnTo>
                <a:lnTo>
                  <a:pt x="4082" y="4242"/>
                </a:lnTo>
                <a:lnTo>
                  <a:pt x="4096" y="4246"/>
                </a:lnTo>
                <a:lnTo>
                  <a:pt x="4110" y="4248"/>
                </a:lnTo>
                <a:lnTo>
                  <a:pt x="4125" y="4251"/>
                </a:lnTo>
                <a:lnTo>
                  <a:pt x="4140" y="4252"/>
                </a:lnTo>
                <a:lnTo>
                  <a:pt x="4154" y="4252"/>
                </a:lnTo>
                <a:lnTo>
                  <a:pt x="4169" y="4252"/>
                </a:lnTo>
                <a:lnTo>
                  <a:pt x="4184" y="4251"/>
                </a:lnTo>
                <a:lnTo>
                  <a:pt x="4198" y="4248"/>
                </a:lnTo>
                <a:lnTo>
                  <a:pt x="4212" y="4246"/>
                </a:lnTo>
                <a:lnTo>
                  <a:pt x="4226" y="4242"/>
                </a:lnTo>
                <a:lnTo>
                  <a:pt x="4240" y="4239"/>
                </a:lnTo>
                <a:lnTo>
                  <a:pt x="4266" y="4229"/>
                </a:lnTo>
                <a:lnTo>
                  <a:pt x="4291" y="4218"/>
                </a:lnTo>
                <a:lnTo>
                  <a:pt x="4315" y="4202"/>
                </a:lnTo>
                <a:lnTo>
                  <a:pt x="4337" y="4186"/>
                </a:lnTo>
                <a:lnTo>
                  <a:pt x="4357" y="4168"/>
                </a:lnTo>
                <a:lnTo>
                  <a:pt x="4376" y="4147"/>
                </a:lnTo>
                <a:lnTo>
                  <a:pt x="4393" y="4126"/>
                </a:lnTo>
                <a:lnTo>
                  <a:pt x="4407" y="4102"/>
                </a:lnTo>
                <a:lnTo>
                  <a:pt x="4419" y="4076"/>
                </a:lnTo>
                <a:lnTo>
                  <a:pt x="4429" y="4050"/>
                </a:lnTo>
                <a:lnTo>
                  <a:pt x="4433" y="4036"/>
                </a:lnTo>
                <a:lnTo>
                  <a:pt x="4436" y="4023"/>
                </a:lnTo>
                <a:lnTo>
                  <a:pt x="4439" y="4009"/>
                </a:lnTo>
                <a:lnTo>
                  <a:pt x="4440" y="3993"/>
                </a:lnTo>
                <a:lnTo>
                  <a:pt x="4441" y="3979"/>
                </a:lnTo>
                <a:lnTo>
                  <a:pt x="4442" y="3965"/>
                </a:lnTo>
                <a:lnTo>
                  <a:pt x="4441" y="3950"/>
                </a:lnTo>
                <a:lnTo>
                  <a:pt x="4440" y="3935"/>
                </a:lnTo>
                <a:lnTo>
                  <a:pt x="4439" y="3920"/>
                </a:lnTo>
                <a:lnTo>
                  <a:pt x="4436" y="3906"/>
                </a:lnTo>
                <a:lnTo>
                  <a:pt x="4433" y="3893"/>
                </a:lnTo>
                <a:lnTo>
                  <a:pt x="4429" y="3879"/>
                </a:lnTo>
                <a:lnTo>
                  <a:pt x="4419" y="3853"/>
                </a:lnTo>
                <a:lnTo>
                  <a:pt x="4407" y="3828"/>
                </a:lnTo>
                <a:lnTo>
                  <a:pt x="4393" y="3803"/>
                </a:lnTo>
                <a:lnTo>
                  <a:pt x="4376" y="3782"/>
                </a:lnTo>
                <a:lnTo>
                  <a:pt x="4357" y="3761"/>
                </a:lnTo>
                <a:lnTo>
                  <a:pt x="4337" y="3743"/>
                </a:lnTo>
                <a:lnTo>
                  <a:pt x="4315" y="3726"/>
                </a:lnTo>
                <a:lnTo>
                  <a:pt x="4291" y="3712"/>
                </a:lnTo>
                <a:lnTo>
                  <a:pt x="4266" y="3699"/>
                </a:lnTo>
                <a:lnTo>
                  <a:pt x="4240" y="3690"/>
                </a:lnTo>
                <a:lnTo>
                  <a:pt x="4226" y="3686"/>
                </a:lnTo>
                <a:lnTo>
                  <a:pt x="4212" y="3683"/>
                </a:lnTo>
                <a:lnTo>
                  <a:pt x="4198" y="3680"/>
                </a:lnTo>
                <a:lnTo>
                  <a:pt x="4184" y="3678"/>
                </a:lnTo>
                <a:lnTo>
                  <a:pt x="4169" y="3677"/>
                </a:lnTo>
                <a:lnTo>
                  <a:pt x="4154" y="3677"/>
                </a:lnTo>
                <a:close/>
                <a:moveTo>
                  <a:pt x="947" y="1802"/>
                </a:moveTo>
                <a:lnTo>
                  <a:pt x="947" y="1802"/>
                </a:lnTo>
                <a:lnTo>
                  <a:pt x="923" y="1802"/>
                </a:lnTo>
                <a:lnTo>
                  <a:pt x="901" y="1804"/>
                </a:lnTo>
                <a:lnTo>
                  <a:pt x="878" y="1806"/>
                </a:lnTo>
                <a:lnTo>
                  <a:pt x="856" y="1811"/>
                </a:lnTo>
                <a:lnTo>
                  <a:pt x="834" y="1816"/>
                </a:lnTo>
                <a:lnTo>
                  <a:pt x="812" y="1822"/>
                </a:lnTo>
                <a:lnTo>
                  <a:pt x="792" y="1829"/>
                </a:lnTo>
                <a:lnTo>
                  <a:pt x="771" y="1837"/>
                </a:lnTo>
                <a:lnTo>
                  <a:pt x="751" y="1847"/>
                </a:lnTo>
                <a:lnTo>
                  <a:pt x="732" y="1856"/>
                </a:lnTo>
                <a:lnTo>
                  <a:pt x="713" y="1868"/>
                </a:lnTo>
                <a:lnTo>
                  <a:pt x="694" y="1880"/>
                </a:lnTo>
                <a:lnTo>
                  <a:pt x="676" y="1892"/>
                </a:lnTo>
                <a:lnTo>
                  <a:pt x="660" y="1906"/>
                </a:lnTo>
                <a:lnTo>
                  <a:pt x="643" y="1920"/>
                </a:lnTo>
                <a:lnTo>
                  <a:pt x="628" y="1934"/>
                </a:lnTo>
                <a:lnTo>
                  <a:pt x="612" y="1951"/>
                </a:lnTo>
                <a:lnTo>
                  <a:pt x="598" y="1967"/>
                </a:lnTo>
                <a:lnTo>
                  <a:pt x="585" y="1984"/>
                </a:lnTo>
                <a:lnTo>
                  <a:pt x="572" y="2001"/>
                </a:lnTo>
                <a:lnTo>
                  <a:pt x="560" y="2020"/>
                </a:lnTo>
                <a:lnTo>
                  <a:pt x="550" y="2039"/>
                </a:lnTo>
                <a:lnTo>
                  <a:pt x="539" y="2058"/>
                </a:lnTo>
                <a:lnTo>
                  <a:pt x="530" y="2078"/>
                </a:lnTo>
                <a:lnTo>
                  <a:pt x="523" y="2098"/>
                </a:lnTo>
                <a:lnTo>
                  <a:pt x="516" y="2119"/>
                </a:lnTo>
                <a:lnTo>
                  <a:pt x="509" y="2141"/>
                </a:lnTo>
                <a:lnTo>
                  <a:pt x="504" y="2163"/>
                </a:lnTo>
                <a:lnTo>
                  <a:pt x="500" y="2186"/>
                </a:lnTo>
                <a:lnTo>
                  <a:pt x="497" y="2208"/>
                </a:lnTo>
                <a:lnTo>
                  <a:pt x="496" y="2230"/>
                </a:lnTo>
                <a:lnTo>
                  <a:pt x="494" y="2254"/>
                </a:lnTo>
                <a:lnTo>
                  <a:pt x="494" y="3848"/>
                </a:lnTo>
                <a:lnTo>
                  <a:pt x="496" y="3870"/>
                </a:lnTo>
                <a:lnTo>
                  <a:pt x="497" y="3894"/>
                </a:lnTo>
                <a:lnTo>
                  <a:pt x="500" y="3917"/>
                </a:lnTo>
                <a:lnTo>
                  <a:pt x="504" y="3938"/>
                </a:lnTo>
                <a:lnTo>
                  <a:pt x="509" y="3960"/>
                </a:lnTo>
                <a:lnTo>
                  <a:pt x="516" y="3981"/>
                </a:lnTo>
                <a:lnTo>
                  <a:pt x="523" y="4003"/>
                </a:lnTo>
                <a:lnTo>
                  <a:pt x="530" y="4023"/>
                </a:lnTo>
                <a:lnTo>
                  <a:pt x="539" y="4043"/>
                </a:lnTo>
                <a:lnTo>
                  <a:pt x="550" y="4063"/>
                </a:lnTo>
                <a:lnTo>
                  <a:pt x="560" y="4082"/>
                </a:lnTo>
                <a:lnTo>
                  <a:pt x="572" y="4100"/>
                </a:lnTo>
                <a:lnTo>
                  <a:pt x="585" y="4117"/>
                </a:lnTo>
                <a:lnTo>
                  <a:pt x="598" y="4135"/>
                </a:lnTo>
                <a:lnTo>
                  <a:pt x="612" y="4150"/>
                </a:lnTo>
                <a:lnTo>
                  <a:pt x="628" y="4167"/>
                </a:lnTo>
                <a:lnTo>
                  <a:pt x="643" y="4181"/>
                </a:lnTo>
                <a:lnTo>
                  <a:pt x="660" y="4196"/>
                </a:lnTo>
                <a:lnTo>
                  <a:pt x="676" y="4209"/>
                </a:lnTo>
                <a:lnTo>
                  <a:pt x="694" y="4222"/>
                </a:lnTo>
                <a:lnTo>
                  <a:pt x="713" y="4234"/>
                </a:lnTo>
                <a:lnTo>
                  <a:pt x="732" y="4245"/>
                </a:lnTo>
                <a:lnTo>
                  <a:pt x="751" y="4254"/>
                </a:lnTo>
                <a:lnTo>
                  <a:pt x="771" y="4264"/>
                </a:lnTo>
                <a:lnTo>
                  <a:pt x="792" y="4272"/>
                </a:lnTo>
                <a:lnTo>
                  <a:pt x="812" y="4279"/>
                </a:lnTo>
                <a:lnTo>
                  <a:pt x="834" y="4285"/>
                </a:lnTo>
                <a:lnTo>
                  <a:pt x="856" y="4290"/>
                </a:lnTo>
                <a:lnTo>
                  <a:pt x="878" y="4294"/>
                </a:lnTo>
                <a:lnTo>
                  <a:pt x="901" y="4297"/>
                </a:lnTo>
                <a:lnTo>
                  <a:pt x="923" y="4299"/>
                </a:lnTo>
                <a:lnTo>
                  <a:pt x="947" y="4299"/>
                </a:lnTo>
                <a:lnTo>
                  <a:pt x="3268" y="4299"/>
                </a:lnTo>
                <a:lnTo>
                  <a:pt x="3292" y="4299"/>
                </a:lnTo>
                <a:lnTo>
                  <a:pt x="3314" y="4297"/>
                </a:lnTo>
                <a:lnTo>
                  <a:pt x="3337" y="4294"/>
                </a:lnTo>
                <a:lnTo>
                  <a:pt x="3359" y="4290"/>
                </a:lnTo>
                <a:lnTo>
                  <a:pt x="3382" y="4285"/>
                </a:lnTo>
                <a:lnTo>
                  <a:pt x="3403" y="4279"/>
                </a:lnTo>
                <a:lnTo>
                  <a:pt x="3424" y="4272"/>
                </a:lnTo>
                <a:lnTo>
                  <a:pt x="3444" y="4264"/>
                </a:lnTo>
                <a:lnTo>
                  <a:pt x="3464" y="4254"/>
                </a:lnTo>
                <a:lnTo>
                  <a:pt x="3483" y="4245"/>
                </a:lnTo>
                <a:lnTo>
                  <a:pt x="3502" y="4234"/>
                </a:lnTo>
                <a:lnTo>
                  <a:pt x="3521" y="4222"/>
                </a:lnTo>
                <a:lnTo>
                  <a:pt x="3539" y="4209"/>
                </a:lnTo>
                <a:lnTo>
                  <a:pt x="3555" y="4196"/>
                </a:lnTo>
                <a:lnTo>
                  <a:pt x="3572" y="4181"/>
                </a:lnTo>
                <a:lnTo>
                  <a:pt x="3588" y="4167"/>
                </a:lnTo>
                <a:lnTo>
                  <a:pt x="3603" y="4150"/>
                </a:lnTo>
                <a:lnTo>
                  <a:pt x="3617" y="4135"/>
                </a:lnTo>
                <a:lnTo>
                  <a:pt x="3631" y="4117"/>
                </a:lnTo>
                <a:lnTo>
                  <a:pt x="3644" y="4100"/>
                </a:lnTo>
                <a:lnTo>
                  <a:pt x="3656" y="4082"/>
                </a:lnTo>
                <a:lnTo>
                  <a:pt x="3666" y="4063"/>
                </a:lnTo>
                <a:lnTo>
                  <a:pt x="3676" y="4043"/>
                </a:lnTo>
                <a:lnTo>
                  <a:pt x="3685" y="4023"/>
                </a:lnTo>
                <a:lnTo>
                  <a:pt x="3694" y="4003"/>
                </a:lnTo>
                <a:lnTo>
                  <a:pt x="3701" y="3981"/>
                </a:lnTo>
                <a:lnTo>
                  <a:pt x="3707" y="3960"/>
                </a:lnTo>
                <a:lnTo>
                  <a:pt x="3711" y="3938"/>
                </a:lnTo>
                <a:lnTo>
                  <a:pt x="3716" y="3917"/>
                </a:lnTo>
                <a:lnTo>
                  <a:pt x="3718" y="3894"/>
                </a:lnTo>
                <a:lnTo>
                  <a:pt x="3721" y="3870"/>
                </a:lnTo>
                <a:lnTo>
                  <a:pt x="3721" y="3848"/>
                </a:lnTo>
                <a:lnTo>
                  <a:pt x="3721" y="2254"/>
                </a:lnTo>
                <a:lnTo>
                  <a:pt x="3721" y="2230"/>
                </a:lnTo>
                <a:lnTo>
                  <a:pt x="3718" y="2208"/>
                </a:lnTo>
                <a:lnTo>
                  <a:pt x="3716" y="2186"/>
                </a:lnTo>
                <a:lnTo>
                  <a:pt x="3711" y="2163"/>
                </a:lnTo>
                <a:lnTo>
                  <a:pt x="3707" y="2141"/>
                </a:lnTo>
                <a:lnTo>
                  <a:pt x="3701" y="2119"/>
                </a:lnTo>
                <a:lnTo>
                  <a:pt x="3694" y="2098"/>
                </a:lnTo>
                <a:lnTo>
                  <a:pt x="3685" y="2078"/>
                </a:lnTo>
                <a:lnTo>
                  <a:pt x="3676" y="2058"/>
                </a:lnTo>
                <a:lnTo>
                  <a:pt x="3666" y="2039"/>
                </a:lnTo>
                <a:lnTo>
                  <a:pt x="3656" y="2020"/>
                </a:lnTo>
                <a:lnTo>
                  <a:pt x="3644" y="2001"/>
                </a:lnTo>
                <a:lnTo>
                  <a:pt x="3631" y="1984"/>
                </a:lnTo>
                <a:lnTo>
                  <a:pt x="3617" y="1967"/>
                </a:lnTo>
                <a:lnTo>
                  <a:pt x="3603" y="1951"/>
                </a:lnTo>
                <a:lnTo>
                  <a:pt x="3588" y="1934"/>
                </a:lnTo>
                <a:lnTo>
                  <a:pt x="3572" y="1920"/>
                </a:lnTo>
                <a:lnTo>
                  <a:pt x="3555" y="1906"/>
                </a:lnTo>
                <a:lnTo>
                  <a:pt x="3539" y="1892"/>
                </a:lnTo>
                <a:lnTo>
                  <a:pt x="3521" y="1880"/>
                </a:lnTo>
                <a:lnTo>
                  <a:pt x="3502" y="1868"/>
                </a:lnTo>
                <a:lnTo>
                  <a:pt x="3483" y="1856"/>
                </a:lnTo>
                <a:lnTo>
                  <a:pt x="3464" y="1847"/>
                </a:lnTo>
                <a:lnTo>
                  <a:pt x="3444" y="1837"/>
                </a:lnTo>
                <a:lnTo>
                  <a:pt x="3424" y="1829"/>
                </a:lnTo>
                <a:lnTo>
                  <a:pt x="3403" y="1822"/>
                </a:lnTo>
                <a:lnTo>
                  <a:pt x="3382" y="1816"/>
                </a:lnTo>
                <a:lnTo>
                  <a:pt x="3359" y="1811"/>
                </a:lnTo>
                <a:lnTo>
                  <a:pt x="3337" y="1806"/>
                </a:lnTo>
                <a:lnTo>
                  <a:pt x="3314" y="1804"/>
                </a:lnTo>
                <a:lnTo>
                  <a:pt x="3292" y="1802"/>
                </a:lnTo>
                <a:lnTo>
                  <a:pt x="3268" y="1802"/>
                </a:lnTo>
                <a:lnTo>
                  <a:pt x="947" y="1802"/>
                </a:lnTo>
                <a:close/>
                <a:moveTo>
                  <a:pt x="1134" y="1997"/>
                </a:moveTo>
                <a:lnTo>
                  <a:pt x="1134" y="1997"/>
                </a:lnTo>
                <a:lnTo>
                  <a:pt x="1116" y="1997"/>
                </a:lnTo>
                <a:lnTo>
                  <a:pt x="1098" y="1998"/>
                </a:lnTo>
                <a:lnTo>
                  <a:pt x="1080" y="2000"/>
                </a:lnTo>
                <a:lnTo>
                  <a:pt x="1062" y="2002"/>
                </a:lnTo>
                <a:lnTo>
                  <a:pt x="1045" y="2006"/>
                </a:lnTo>
                <a:lnTo>
                  <a:pt x="1028" y="2011"/>
                </a:lnTo>
                <a:lnTo>
                  <a:pt x="1012" y="2017"/>
                </a:lnTo>
                <a:lnTo>
                  <a:pt x="995" y="2023"/>
                </a:lnTo>
                <a:lnTo>
                  <a:pt x="979" y="2028"/>
                </a:lnTo>
                <a:lnTo>
                  <a:pt x="963" y="2036"/>
                </a:lnTo>
                <a:lnTo>
                  <a:pt x="948" y="2044"/>
                </a:lnTo>
                <a:lnTo>
                  <a:pt x="932" y="2053"/>
                </a:lnTo>
                <a:lnTo>
                  <a:pt x="918" y="2063"/>
                </a:lnTo>
                <a:lnTo>
                  <a:pt x="904" y="2072"/>
                </a:lnTo>
                <a:lnTo>
                  <a:pt x="891" y="2083"/>
                </a:lnTo>
                <a:lnTo>
                  <a:pt x="878" y="2093"/>
                </a:lnTo>
                <a:lnTo>
                  <a:pt x="865" y="2105"/>
                </a:lnTo>
                <a:lnTo>
                  <a:pt x="853" y="2117"/>
                </a:lnTo>
                <a:lnTo>
                  <a:pt x="842" y="2130"/>
                </a:lnTo>
                <a:lnTo>
                  <a:pt x="831" y="2143"/>
                </a:lnTo>
                <a:lnTo>
                  <a:pt x="820" y="2157"/>
                </a:lnTo>
                <a:lnTo>
                  <a:pt x="811" y="2171"/>
                </a:lnTo>
                <a:lnTo>
                  <a:pt x="801" y="2186"/>
                </a:lnTo>
                <a:lnTo>
                  <a:pt x="793" y="2201"/>
                </a:lnTo>
                <a:lnTo>
                  <a:pt x="785" y="2216"/>
                </a:lnTo>
                <a:lnTo>
                  <a:pt x="778" y="2232"/>
                </a:lnTo>
                <a:lnTo>
                  <a:pt x="772" y="2248"/>
                </a:lnTo>
                <a:lnTo>
                  <a:pt x="766" y="2265"/>
                </a:lnTo>
                <a:lnTo>
                  <a:pt x="761" y="2281"/>
                </a:lnTo>
                <a:lnTo>
                  <a:pt x="757" y="2299"/>
                </a:lnTo>
                <a:lnTo>
                  <a:pt x="753" y="2315"/>
                </a:lnTo>
                <a:lnTo>
                  <a:pt x="751" y="2333"/>
                </a:lnTo>
                <a:lnTo>
                  <a:pt x="770" y="2325"/>
                </a:lnTo>
                <a:lnTo>
                  <a:pt x="790" y="2317"/>
                </a:lnTo>
                <a:lnTo>
                  <a:pt x="811" y="2309"/>
                </a:lnTo>
                <a:lnTo>
                  <a:pt x="832" y="2305"/>
                </a:lnTo>
                <a:lnTo>
                  <a:pt x="853" y="2300"/>
                </a:lnTo>
                <a:lnTo>
                  <a:pt x="876" y="2297"/>
                </a:lnTo>
                <a:lnTo>
                  <a:pt x="897" y="2294"/>
                </a:lnTo>
                <a:lnTo>
                  <a:pt x="921" y="2294"/>
                </a:lnTo>
                <a:lnTo>
                  <a:pt x="3268" y="2294"/>
                </a:lnTo>
                <a:lnTo>
                  <a:pt x="3285" y="2294"/>
                </a:lnTo>
                <a:lnTo>
                  <a:pt x="3303" y="2295"/>
                </a:lnTo>
                <a:lnTo>
                  <a:pt x="3319" y="2298"/>
                </a:lnTo>
                <a:lnTo>
                  <a:pt x="3336" y="2300"/>
                </a:lnTo>
                <a:lnTo>
                  <a:pt x="3352" y="2304"/>
                </a:lnTo>
                <a:lnTo>
                  <a:pt x="3369" y="2307"/>
                </a:lnTo>
                <a:lnTo>
                  <a:pt x="3384" y="2312"/>
                </a:lnTo>
                <a:lnTo>
                  <a:pt x="3399" y="2318"/>
                </a:lnTo>
                <a:lnTo>
                  <a:pt x="3430" y="2330"/>
                </a:lnTo>
                <a:lnTo>
                  <a:pt x="3460" y="2345"/>
                </a:lnTo>
                <a:lnTo>
                  <a:pt x="3487" y="2363"/>
                </a:lnTo>
                <a:lnTo>
                  <a:pt x="3513" y="2382"/>
                </a:lnTo>
                <a:lnTo>
                  <a:pt x="3512" y="2361"/>
                </a:lnTo>
                <a:lnTo>
                  <a:pt x="3510" y="2343"/>
                </a:lnTo>
                <a:lnTo>
                  <a:pt x="3508" y="2324"/>
                </a:lnTo>
                <a:lnTo>
                  <a:pt x="3505" y="2305"/>
                </a:lnTo>
                <a:lnTo>
                  <a:pt x="3500" y="2286"/>
                </a:lnTo>
                <a:lnTo>
                  <a:pt x="3495" y="2267"/>
                </a:lnTo>
                <a:lnTo>
                  <a:pt x="3489" y="2249"/>
                </a:lnTo>
                <a:lnTo>
                  <a:pt x="3482" y="2232"/>
                </a:lnTo>
                <a:lnTo>
                  <a:pt x="3474" y="2215"/>
                </a:lnTo>
                <a:lnTo>
                  <a:pt x="3466" y="2199"/>
                </a:lnTo>
                <a:lnTo>
                  <a:pt x="3456" y="2182"/>
                </a:lnTo>
                <a:lnTo>
                  <a:pt x="3446" y="2167"/>
                </a:lnTo>
                <a:lnTo>
                  <a:pt x="3435" y="2151"/>
                </a:lnTo>
                <a:lnTo>
                  <a:pt x="3423" y="2137"/>
                </a:lnTo>
                <a:lnTo>
                  <a:pt x="3411" y="2123"/>
                </a:lnTo>
                <a:lnTo>
                  <a:pt x="3398" y="2109"/>
                </a:lnTo>
                <a:lnTo>
                  <a:pt x="3385" y="2097"/>
                </a:lnTo>
                <a:lnTo>
                  <a:pt x="3371" y="2084"/>
                </a:lnTo>
                <a:lnTo>
                  <a:pt x="3356" y="2073"/>
                </a:lnTo>
                <a:lnTo>
                  <a:pt x="3342" y="2062"/>
                </a:lnTo>
                <a:lnTo>
                  <a:pt x="3325" y="2052"/>
                </a:lnTo>
                <a:lnTo>
                  <a:pt x="3309" y="2043"/>
                </a:lnTo>
                <a:lnTo>
                  <a:pt x="3292" y="2034"/>
                </a:lnTo>
                <a:lnTo>
                  <a:pt x="3275" y="2026"/>
                </a:lnTo>
                <a:lnTo>
                  <a:pt x="3258" y="2019"/>
                </a:lnTo>
                <a:lnTo>
                  <a:pt x="3240" y="2013"/>
                </a:lnTo>
                <a:lnTo>
                  <a:pt x="3221" y="2008"/>
                </a:lnTo>
                <a:lnTo>
                  <a:pt x="3203" y="2004"/>
                </a:lnTo>
                <a:lnTo>
                  <a:pt x="3183" y="2000"/>
                </a:lnTo>
                <a:lnTo>
                  <a:pt x="3164" y="1998"/>
                </a:lnTo>
                <a:lnTo>
                  <a:pt x="3146" y="1997"/>
                </a:lnTo>
                <a:lnTo>
                  <a:pt x="3125" y="1997"/>
                </a:lnTo>
                <a:lnTo>
                  <a:pt x="1134" y="1997"/>
                </a:lnTo>
                <a:close/>
                <a:moveTo>
                  <a:pt x="4154" y="2217"/>
                </a:moveTo>
                <a:lnTo>
                  <a:pt x="4154" y="2217"/>
                </a:lnTo>
                <a:lnTo>
                  <a:pt x="4136" y="2219"/>
                </a:lnTo>
                <a:lnTo>
                  <a:pt x="4119" y="2222"/>
                </a:lnTo>
                <a:lnTo>
                  <a:pt x="4102" y="2226"/>
                </a:lnTo>
                <a:lnTo>
                  <a:pt x="4086" y="2232"/>
                </a:lnTo>
                <a:lnTo>
                  <a:pt x="4070" y="2239"/>
                </a:lnTo>
                <a:lnTo>
                  <a:pt x="4056" y="2248"/>
                </a:lnTo>
                <a:lnTo>
                  <a:pt x="4042" y="2259"/>
                </a:lnTo>
                <a:lnTo>
                  <a:pt x="4030" y="2269"/>
                </a:lnTo>
                <a:lnTo>
                  <a:pt x="4018" y="2282"/>
                </a:lnTo>
                <a:lnTo>
                  <a:pt x="4009" y="2295"/>
                </a:lnTo>
                <a:lnTo>
                  <a:pt x="3999" y="2309"/>
                </a:lnTo>
                <a:lnTo>
                  <a:pt x="3992" y="2326"/>
                </a:lnTo>
                <a:lnTo>
                  <a:pt x="3986" y="2341"/>
                </a:lnTo>
                <a:lnTo>
                  <a:pt x="3982" y="2358"/>
                </a:lnTo>
                <a:lnTo>
                  <a:pt x="3979" y="2376"/>
                </a:lnTo>
                <a:lnTo>
                  <a:pt x="3978" y="2395"/>
                </a:lnTo>
                <a:lnTo>
                  <a:pt x="3979" y="2412"/>
                </a:lnTo>
                <a:lnTo>
                  <a:pt x="3982" y="2430"/>
                </a:lnTo>
                <a:lnTo>
                  <a:pt x="3986" y="2446"/>
                </a:lnTo>
                <a:lnTo>
                  <a:pt x="3992" y="2463"/>
                </a:lnTo>
                <a:lnTo>
                  <a:pt x="3999" y="2478"/>
                </a:lnTo>
                <a:lnTo>
                  <a:pt x="4009" y="2493"/>
                </a:lnTo>
                <a:lnTo>
                  <a:pt x="4018" y="2506"/>
                </a:lnTo>
                <a:lnTo>
                  <a:pt x="4030" y="2518"/>
                </a:lnTo>
                <a:lnTo>
                  <a:pt x="4042" y="2529"/>
                </a:lnTo>
                <a:lnTo>
                  <a:pt x="4056" y="2540"/>
                </a:lnTo>
                <a:lnTo>
                  <a:pt x="4070" y="2549"/>
                </a:lnTo>
                <a:lnTo>
                  <a:pt x="4086" y="2556"/>
                </a:lnTo>
                <a:lnTo>
                  <a:pt x="4102" y="2562"/>
                </a:lnTo>
                <a:lnTo>
                  <a:pt x="4119" y="2566"/>
                </a:lnTo>
                <a:lnTo>
                  <a:pt x="4136" y="2569"/>
                </a:lnTo>
                <a:lnTo>
                  <a:pt x="4154" y="2570"/>
                </a:lnTo>
                <a:lnTo>
                  <a:pt x="4173" y="2569"/>
                </a:lnTo>
                <a:lnTo>
                  <a:pt x="4190" y="2566"/>
                </a:lnTo>
                <a:lnTo>
                  <a:pt x="4207" y="2562"/>
                </a:lnTo>
                <a:lnTo>
                  <a:pt x="4223" y="2556"/>
                </a:lnTo>
                <a:lnTo>
                  <a:pt x="4238" y="2549"/>
                </a:lnTo>
                <a:lnTo>
                  <a:pt x="4253" y="2540"/>
                </a:lnTo>
                <a:lnTo>
                  <a:pt x="4266" y="2529"/>
                </a:lnTo>
                <a:lnTo>
                  <a:pt x="4279" y="2518"/>
                </a:lnTo>
                <a:lnTo>
                  <a:pt x="4290" y="2506"/>
                </a:lnTo>
                <a:lnTo>
                  <a:pt x="4301" y="2493"/>
                </a:lnTo>
                <a:lnTo>
                  <a:pt x="4309" y="2478"/>
                </a:lnTo>
                <a:lnTo>
                  <a:pt x="4317" y="2463"/>
                </a:lnTo>
                <a:lnTo>
                  <a:pt x="4323" y="2446"/>
                </a:lnTo>
                <a:lnTo>
                  <a:pt x="4327" y="2430"/>
                </a:lnTo>
                <a:lnTo>
                  <a:pt x="4330" y="2412"/>
                </a:lnTo>
                <a:lnTo>
                  <a:pt x="4330" y="2395"/>
                </a:lnTo>
                <a:lnTo>
                  <a:pt x="4330" y="2376"/>
                </a:lnTo>
                <a:lnTo>
                  <a:pt x="4327" y="2358"/>
                </a:lnTo>
                <a:lnTo>
                  <a:pt x="4323" y="2341"/>
                </a:lnTo>
                <a:lnTo>
                  <a:pt x="4317" y="2326"/>
                </a:lnTo>
                <a:lnTo>
                  <a:pt x="4309" y="2309"/>
                </a:lnTo>
                <a:lnTo>
                  <a:pt x="4301" y="2295"/>
                </a:lnTo>
                <a:lnTo>
                  <a:pt x="4290" y="2282"/>
                </a:lnTo>
                <a:lnTo>
                  <a:pt x="4279" y="2269"/>
                </a:lnTo>
                <a:lnTo>
                  <a:pt x="4266" y="2259"/>
                </a:lnTo>
                <a:lnTo>
                  <a:pt x="4253" y="2248"/>
                </a:lnTo>
                <a:lnTo>
                  <a:pt x="4238" y="2239"/>
                </a:lnTo>
                <a:lnTo>
                  <a:pt x="4223" y="2232"/>
                </a:lnTo>
                <a:lnTo>
                  <a:pt x="4207" y="2226"/>
                </a:lnTo>
                <a:lnTo>
                  <a:pt x="4190" y="2222"/>
                </a:lnTo>
                <a:lnTo>
                  <a:pt x="4173" y="2219"/>
                </a:lnTo>
                <a:lnTo>
                  <a:pt x="4154" y="2217"/>
                </a:lnTo>
                <a:close/>
                <a:moveTo>
                  <a:pt x="4154" y="2842"/>
                </a:moveTo>
                <a:lnTo>
                  <a:pt x="4154" y="2842"/>
                </a:lnTo>
                <a:lnTo>
                  <a:pt x="4136" y="2842"/>
                </a:lnTo>
                <a:lnTo>
                  <a:pt x="4119" y="2846"/>
                </a:lnTo>
                <a:lnTo>
                  <a:pt x="4102" y="2849"/>
                </a:lnTo>
                <a:lnTo>
                  <a:pt x="4086" y="2855"/>
                </a:lnTo>
                <a:lnTo>
                  <a:pt x="4070" y="2863"/>
                </a:lnTo>
                <a:lnTo>
                  <a:pt x="4056" y="2872"/>
                </a:lnTo>
                <a:lnTo>
                  <a:pt x="4042" y="2882"/>
                </a:lnTo>
                <a:lnTo>
                  <a:pt x="4030" y="2893"/>
                </a:lnTo>
                <a:lnTo>
                  <a:pt x="4018" y="2906"/>
                </a:lnTo>
                <a:lnTo>
                  <a:pt x="4009" y="2919"/>
                </a:lnTo>
                <a:lnTo>
                  <a:pt x="3999" y="2934"/>
                </a:lnTo>
                <a:lnTo>
                  <a:pt x="3992" y="2949"/>
                </a:lnTo>
                <a:lnTo>
                  <a:pt x="3986" y="2965"/>
                </a:lnTo>
                <a:lnTo>
                  <a:pt x="3982" y="2983"/>
                </a:lnTo>
                <a:lnTo>
                  <a:pt x="3979" y="3000"/>
                </a:lnTo>
                <a:lnTo>
                  <a:pt x="3978" y="3018"/>
                </a:lnTo>
                <a:lnTo>
                  <a:pt x="3979" y="3036"/>
                </a:lnTo>
                <a:lnTo>
                  <a:pt x="3982" y="3053"/>
                </a:lnTo>
                <a:lnTo>
                  <a:pt x="3986" y="3070"/>
                </a:lnTo>
                <a:lnTo>
                  <a:pt x="3992" y="3086"/>
                </a:lnTo>
                <a:lnTo>
                  <a:pt x="3999" y="3102"/>
                </a:lnTo>
                <a:lnTo>
                  <a:pt x="4009" y="3116"/>
                </a:lnTo>
                <a:lnTo>
                  <a:pt x="4018" y="3130"/>
                </a:lnTo>
                <a:lnTo>
                  <a:pt x="4030" y="3142"/>
                </a:lnTo>
                <a:lnTo>
                  <a:pt x="4042" y="3154"/>
                </a:lnTo>
                <a:lnTo>
                  <a:pt x="4056" y="3163"/>
                </a:lnTo>
                <a:lnTo>
                  <a:pt x="4070" y="3173"/>
                </a:lnTo>
                <a:lnTo>
                  <a:pt x="4086" y="3180"/>
                </a:lnTo>
                <a:lnTo>
                  <a:pt x="4102" y="3186"/>
                </a:lnTo>
                <a:lnTo>
                  <a:pt x="4119" y="3190"/>
                </a:lnTo>
                <a:lnTo>
                  <a:pt x="4136" y="3193"/>
                </a:lnTo>
                <a:lnTo>
                  <a:pt x="4154" y="3194"/>
                </a:lnTo>
                <a:lnTo>
                  <a:pt x="4173" y="3193"/>
                </a:lnTo>
                <a:lnTo>
                  <a:pt x="4190" y="3190"/>
                </a:lnTo>
                <a:lnTo>
                  <a:pt x="4207" y="3186"/>
                </a:lnTo>
                <a:lnTo>
                  <a:pt x="4223" y="3180"/>
                </a:lnTo>
                <a:lnTo>
                  <a:pt x="4238" y="3173"/>
                </a:lnTo>
                <a:lnTo>
                  <a:pt x="4253" y="3163"/>
                </a:lnTo>
                <a:lnTo>
                  <a:pt x="4266" y="3154"/>
                </a:lnTo>
                <a:lnTo>
                  <a:pt x="4279" y="3142"/>
                </a:lnTo>
                <a:lnTo>
                  <a:pt x="4290" y="3130"/>
                </a:lnTo>
                <a:lnTo>
                  <a:pt x="4301" y="3116"/>
                </a:lnTo>
                <a:lnTo>
                  <a:pt x="4309" y="3102"/>
                </a:lnTo>
                <a:lnTo>
                  <a:pt x="4317" y="3086"/>
                </a:lnTo>
                <a:lnTo>
                  <a:pt x="4323" y="3070"/>
                </a:lnTo>
                <a:lnTo>
                  <a:pt x="4327" y="3053"/>
                </a:lnTo>
                <a:lnTo>
                  <a:pt x="4330" y="3036"/>
                </a:lnTo>
                <a:lnTo>
                  <a:pt x="4330" y="3018"/>
                </a:lnTo>
                <a:lnTo>
                  <a:pt x="4330" y="3000"/>
                </a:lnTo>
                <a:lnTo>
                  <a:pt x="4327" y="2983"/>
                </a:lnTo>
                <a:lnTo>
                  <a:pt x="4323" y="2965"/>
                </a:lnTo>
                <a:lnTo>
                  <a:pt x="4317" y="2949"/>
                </a:lnTo>
                <a:lnTo>
                  <a:pt x="4309" y="2934"/>
                </a:lnTo>
                <a:lnTo>
                  <a:pt x="4301" y="2919"/>
                </a:lnTo>
                <a:lnTo>
                  <a:pt x="4290" y="2906"/>
                </a:lnTo>
                <a:lnTo>
                  <a:pt x="4279" y="2893"/>
                </a:lnTo>
                <a:lnTo>
                  <a:pt x="4266" y="2882"/>
                </a:lnTo>
                <a:lnTo>
                  <a:pt x="4253" y="2872"/>
                </a:lnTo>
                <a:lnTo>
                  <a:pt x="4238" y="2863"/>
                </a:lnTo>
                <a:lnTo>
                  <a:pt x="4223" y="2855"/>
                </a:lnTo>
                <a:lnTo>
                  <a:pt x="4207" y="2849"/>
                </a:lnTo>
                <a:lnTo>
                  <a:pt x="4190" y="2846"/>
                </a:lnTo>
                <a:lnTo>
                  <a:pt x="4173" y="2842"/>
                </a:lnTo>
                <a:lnTo>
                  <a:pt x="4154" y="2842"/>
                </a:lnTo>
                <a:close/>
              </a:path>
            </a:pathLst>
          </a:custGeom>
          <a:solidFill>
            <a:srgbClr val="25BEE4"/>
          </a:solidFill>
          <a:ln>
            <a:noFill/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" name="KSO_Shape"/>
          <p:cNvSpPr>
            <a:spLocks/>
          </p:cNvSpPr>
          <p:nvPr/>
        </p:nvSpPr>
        <p:spPr bwMode="auto">
          <a:xfrm>
            <a:off x="6907223" y="3824642"/>
            <a:ext cx="120702" cy="226317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25BEE4"/>
          </a:solidFill>
          <a:ln>
            <a:noFill/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0" name="KSO_Shape"/>
          <p:cNvSpPr/>
          <p:nvPr/>
        </p:nvSpPr>
        <p:spPr>
          <a:xfrm>
            <a:off x="6306068" y="1033830"/>
            <a:ext cx="162905" cy="195878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rgbClr val="25B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1" name="KSO_Shape"/>
          <p:cNvSpPr/>
          <p:nvPr/>
        </p:nvSpPr>
        <p:spPr>
          <a:xfrm>
            <a:off x="987464" y="3832544"/>
            <a:ext cx="233377" cy="21743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25B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2" name="KSO_Shape"/>
          <p:cNvSpPr/>
          <p:nvPr/>
        </p:nvSpPr>
        <p:spPr>
          <a:xfrm>
            <a:off x="2451173" y="3480025"/>
            <a:ext cx="218002" cy="177308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rgbClr val="25B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48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5992" y="1529622"/>
            <a:ext cx="2522164" cy="16389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大学生校园市场规模 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 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已突破</a:t>
            </a:r>
            <a:r>
              <a:rPr kumimoji="1" lang="en-US" altLang="zh-CN" sz="28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5000</a:t>
            </a:r>
            <a:r>
              <a:rPr kumimoji="1" lang="zh-CN" altLang="en-US" sz="28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kumimoji="1"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椭圆 102"/>
          <p:cNvSpPr/>
          <p:nvPr/>
        </p:nvSpPr>
        <p:spPr>
          <a:xfrm flipH="1">
            <a:off x="4750795" y="1327226"/>
            <a:ext cx="2683670" cy="2602089"/>
          </a:xfrm>
          <a:prstGeom prst="ellipse">
            <a:avLst/>
          </a:prstGeom>
          <a:solidFill>
            <a:srgbClr val="15629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04" name="椭圆 103"/>
          <p:cNvSpPr/>
          <p:nvPr/>
        </p:nvSpPr>
        <p:spPr>
          <a:xfrm rot="19747294" flipH="1">
            <a:off x="6849706" y="1237391"/>
            <a:ext cx="511901" cy="5076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05" name="椭圆 104"/>
          <p:cNvSpPr/>
          <p:nvPr/>
        </p:nvSpPr>
        <p:spPr>
          <a:xfrm flipH="1">
            <a:off x="5390830" y="2038461"/>
            <a:ext cx="1055781" cy="9595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06" name="椭圆 105"/>
          <p:cNvSpPr/>
          <p:nvPr/>
        </p:nvSpPr>
        <p:spPr>
          <a:xfrm rot="19498993" flipH="1">
            <a:off x="5813763" y="1012346"/>
            <a:ext cx="223313" cy="2214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07" name="椭圆 106"/>
          <p:cNvSpPr/>
          <p:nvPr/>
        </p:nvSpPr>
        <p:spPr>
          <a:xfrm rot="1719657" flipH="1">
            <a:off x="5770965" y="3670345"/>
            <a:ext cx="468559" cy="4646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08" name="椭圆 107"/>
          <p:cNvSpPr/>
          <p:nvPr/>
        </p:nvSpPr>
        <p:spPr>
          <a:xfrm rot="1418744" flipH="1">
            <a:off x="4915266" y="3241959"/>
            <a:ext cx="341322" cy="3384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rgbClr val="103154"/>
              </a:solidFill>
            </a:endParaRPr>
          </a:p>
        </p:txBody>
      </p:sp>
      <p:sp>
        <p:nvSpPr>
          <p:cNvPr id="109" name="椭圆 108"/>
          <p:cNvSpPr/>
          <p:nvPr/>
        </p:nvSpPr>
        <p:spPr>
          <a:xfrm rot="608903" flipH="1">
            <a:off x="7319792" y="2349798"/>
            <a:ext cx="527645" cy="523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cxnSp>
        <p:nvCxnSpPr>
          <p:cNvPr id="110" name="直线连接符 8"/>
          <p:cNvCxnSpPr>
            <a:stCxn id="106" idx="5"/>
            <a:endCxn id="105" idx="0"/>
          </p:cNvCxnSpPr>
          <p:nvPr/>
        </p:nvCxnSpPr>
        <p:spPr>
          <a:xfrm>
            <a:off x="5905683" y="1232494"/>
            <a:ext cx="13037" cy="80596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线连接符 9"/>
          <p:cNvCxnSpPr>
            <a:stCxn id="104" idx="6"/>
            <a:endCxn id="105" idx="1"/>
          </p:cNvCxnSpPr>
          <p:nvPr/>
        </p:nvCxnSpPr>
        <p:spPr>
          <a:xfrm flipH="1">
            <a:off x="6291995" y="1622560"/>
            <a:ext cx="593990" cy="556418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线连接符 10"/>
          <p:cNvCxnSpPr>
            <a:stCxn id="109" idx="6"/>
            <a:endCxn id="105" idx="2"/>
          </p:cNvCxnSpPr>
          <p:nvPr/>
        </p:nvCxnSpPr>
        <p:spPr>
          <a:xfrm flipH="1" flipV="1">
            <a:off x="6446611" y="2518215"/>
            <a:ext cx="877309" cy="46715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线连接符 11"/>
          <p:cNvCxnSpPr>
            <a:stCxn id="107" idx="7"/>
            <a:endCxn id="105" idx="4"/>
          </p:cNvCxnSpPr>
          <p:nvPr/>
        </p:nvCxnSpPr>
        <p:spPr>
          <a:xfrm flipH="1" flipV="1">
            <a:off x="5918720" y="2997968"/>
            <a:ext cx="19953" cy="681095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线连接符 12"/>
          <p:cNvCxnSpPr>
            <a:stCxn id="108" idx="0"/>
            <a:endCxn id="105" idx="5"/>
          </p:cNvCxnSpPr>
          <p:nvPr/>
        </p:nvCxnSpPr>
        <p:spPr>
          <a:xfrm flipV="1">
            <a:off x="5153804" y="2857451"/>
            <a:ext cx="391642" cy="39871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线连接符 13"/>
          <p:cNvCxnSpPr>
            <a:stCxn id="109" idx="4"/>
            <a:endCxn id="107" idx="1"/>
          </p:cNvCxnSpPr>
          <p:nvPr/>
        </p:nvCxnSpPr>
        <p:spPr>
          <a:xfrm flipH="1">
            <a:off x="6229398" y="2868939"/>
            <a:ext cx="1308120" cy="969034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线连接符 14"/>
          <p:cNvCxnSpPr>
            <a:stCxn id="109" idx="7"/>
            <a:endCxn id="104" idx="4"/>
          </p:cNvCxnSpPr>
          <p:nvPr/>
        </p:nvCxnSpPr>
        <p:spPr>
          <a:xfrm flipH="1" flipV="1">
            <a:off x="7235917" y="1709038"/>
            <a:ext cx="196661" cy="68741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线连接符 15"/>
          <p:cNvCxnSpPr>
            <a:stCxn id="104" idx="7"/>
            <a:endCxn id="106" idx="3"/>
          </p:cNvCxnSpPr>
          <p:nvPr/>
        </p:nvCxnSpPr>
        <p:spPr>
          <a:xfrm flipH="1" flipV="1">
            <a:off x="6035007" y="1141884"/>
            <a:ext cx="823210" cy="28817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线连接符 16"/>
          <p:cNvCxnSpPr>
            <a:stCxn id="104" idx="5"/>
            <a:endCxn id="107" idx="0"/>
          </p:cNvCxnSpPr>
          <p:nvPr/>
        </p:nvCxnSpPr>
        <p:spPr>
          <a:xfrm flipH="1">
            <a:off x="6116671" y="1738119"/>
            <a:ext cx="925762" cy="1960691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线连接符 17"/>
          <p:cNvCxnSpPr>
            <a:stCxn id="107" idx="6"/>
            <a:endCxn id="108" idx="2"/>
          </p:cNvCxnSpPr>
          <p:nvPr/>
        </p:nvCxnSpPr>
        <p:spPr>
          <a:xfrm flipH="1" flipV="1">
            <a:off x="5242260" y="3479644"/>
            <a:ext cx="557410" cy="310656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直线连接符 18"/>
          <p:cNvCxnSpPr>
            <a:stCxn id="103" idx="7"/>
            <a:endCxn id="106" idx="7"/>
          </p:cNvCxnSpPr>
          <p:nvPr/>
        </p:nvCxnSpPr>
        <p:spPr>
          <a:xfrm flipV="1">
            <a:off x="5143809" y="1104253"/>
            <a:ext cx="672023" cy="60404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线连接符 19"/>
          <p:cNvCxnSpPr>
            <a:stCxn id="103" idx="2"/>
            <a:endCxn id="109" idx="2"/>
          </p:cNvCxnSpPr>
          <p:nvPr/>
        </p:nvCxnSpPr>
        <p:spPr>
          <a:xfrm>
            <a:off x="7434465" y="2628271"/>
            <a:ext cx="408844" cy="29629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线连接符 20"/>
          <p:cNvCxnSpPr>
            <a:stCxn id="103" idx="4"/>
            <a:endCxn id="107" idx="3"/>
          </p:cNvCxnSpPr>
          <p:nvPr/>
        </p:nvCxnSpPr>
        <p:spPr>
          <a:xfrm flipH="1">
            <a:off x="6071816" y="3929315"/>
            <a:ext cx="20814" cy="19695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直线连接符 21"/>
          <p:cNvCxnSpPr>
            <a:stCxn id="103" idx="1"/>
            <a:endCxn id="104" idx="2"/>
          </p:cNvCxnSpPr>
          <p:nvPr/>
        </p:nvCxnSpPr>
        <p:spPr>
          <a:xfrm flipV="1">
            <a:off x="7041451" y="1359844"/>
            <a:ext cx="283877" cy="348449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直线连接符 22"/>
          <p:cNvCxnSpPr>
            <a:stCxn id="103" idx="5"/>
            <a:endCxn id="108" idx="4"/>
          </p:cNvCxnSpPr>
          <p:nvPr/>
        </p:nvCxnSpPr>
        <p:spPr>
          <a:xfrm flipH="1">
            <a:off x="5018050" y="3548248"/>
            <a:ext cx="125759" cy="1797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直线连接符 23"/>
          <p:cNvCxnSpPr>
            <a:stCxn id="108" idx="6"/>
            <a:endCxn id="103" idx="6"/>
          </p:cNvCxnSpPr>
          <p:nvPr/>
        </p:nvCxnSpPr>
        <p:spPr>
          <a:xfrm flipH="1" flipV="1">
            <a:off x="4750795" y="2628271"/>
            <a:ext cx="178799" cy="714475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直线连接符 24"/>
          <p:cNvCxnSpPr>
            <a:stCxn id="103" idx="0"/>
            <a:endCxn id="106" idx="2"/>
          </p:cNvCxnSpPr>
          <p:nvPr/>
        </p:nvCxnSpPr>
        <p:spPr>
          <a:xfrm flipH="1" flipV="1">
            <a:off x="6016865" y="1058999"/>
            <a:ext cx="75765" cy="26822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直线连接符 25"/>
          <p:cNvCxnSpPr>
            <a:stCxn id="103" idx="3"/>
            <a:endCxn id="105" idx="3"/>
          </p:cNvCxnSpPr>
          <p:nvPr/>
        </p:nvCxnSpPr>
        <p:spPr>
          <a:xfrm flipH="1" flipV="1">
            <a:off x="6291995" y="2857451"/>
            <a:ext cx="749456" cy="69079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线连接符 26"/>
          <p:cNvCxnSpPr>
            <a:stCxn id="103" idx="3"/>
            <a:endCxn id="103" idx="4"/>
          </p:cNvCxnSpPr>
          <p:nvPr/>
        </p:nvCxnSpPr>
        <p:spPr>
          <a:xfrm flipH="1">
            <a:off x="6092630" y="3548248"/>
            <a:ext cx="948821" cy="38106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9" name="组 27"/>
          <p:cNvGrpSpPr/>
          <p:nvPr/>
        </p:nvGrpSpPr>
        <p:grpSpPr>
          <a:xfrm>
            <a:off x="6748944" y="3113983"/>
            <a:ext cx="1364542" cy="1617673"/>
            <a:chOff x="6143961" y="2132096"/>
            <a:chExt cx="2351973" cy="29442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0" name="椭圆 129"/>
            <p:cNvSpPr/>
            <p:nvPr/>
          </p:nvSpPr>
          <p:spPr>
            <a:xfrm>
              <a:off x="6143961" y="2340817"/>
              <a:ext cx="1586496" cy="1586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000" b="1" dirty="0"/>
            </a:p>
          </p:txBody>
        </p:sp>
        <p:grpSp>
          <p:nvGrpSpPr>
            <p:cNvPr id="131" name="组 29"/>
            <p:cNvGrpSpPr/>
            <p:nvPr/>
          </p:nvGrpSpPr>
          <p:grpSpPr>
            <a:xfrm rot="19400889">
              <a:off x="6162122" y="2132096"/>
              <a:ext cx="2333812" cy="2944261"/>
              <a:chOff x="1119130" y="1139048"/>
              <a:chExt cx="2333812" cy="2944261"/>
            </a:xfrm>
          </p:grpSpPr>
          <p:sp>
            <p:nvSpPr>
              <p:cNvPr id="132" name="Freeform 101"/>
              <p:cNvSpPr>
                <a:spLocks noEditPoints="1"/>
              </p:cNvSpPr>
              <p:nvPr/>
            </p:nvSpPr>
            <p:spPr bwMode="auto">
              <a:xfrm rot="2656536">
                <a:off x="1119130" y="1139048"/>
                <a:ext cx="2333812" cy="2333812"/>
              </a:xfrm>
              <a:custGeom>
                <a:avLst/>
                <a:gdLst/>
                <a:ahLst/>
                <a:cxnLst>
                  <a:cxn ang="0">
                    <a:pos x="208" y="190"/>
                  </a:cxn>
                  <a:cxn ang="0">
                    <a:pos x="218" y="174"/>
                  </a:cxn>
                  <a:cxn ang="0">
                    <a:pos x="232" y="136"/>
                  </a:cxn>
                  <a:cxn ang="0">
                    <a:pos x="232" y="116"/>
                  </a:cxn>
                  <a:cxn ang="0">
                    <a:pos x="230" y="94"/>
                  </a:cxn>
                  <a:cxn ang="0">
                    <a:pos x="214" y="52"/>
                  </a:cxn>
                  <a:cxn ang="0">
                    <a:pos x="182" y="20"/>
                  </a:cxn>
                  <a:cxn ang="0">
                    <a:pos x="140" y="4"/>
                  </a:cxn>
                  <a:cxn ang="0">
                    <a:pos x="116" y="0"/>
                  </a:cxn>
                  <a:cxn ang="0">
                    <a:pos x="106" y="2"/>
                  </a:cxn>
                  <a:cxn ang="0">
                    <a:pos x="72" y="10"/>
                  </a:cxn>
                  <a:cxn ang="0">
                    <a:pos x="34" y="34"/>
                  </a:cxn>
                  <a:cxn ang="0">
                    <a:pos x="10" y="72"/>
                  </a:cxn>
                  <a:cxn ang="0">
                    <a:pos x="2" y="106"/>
                  </a:cxn>
                  <a:cxn ang="0">
                    <a:pos x="0" y="116"/>
                  </a:cxn>
                  <a:cxn ang="0">
                    <a:pos x="4" y="140"/>
                  </a:cxn>
                  <a:cxn ang="0">
                    <a:pos x="20" y="182"/>
                  </a:cxn>
                  <a:cxn ang="0">
                    <a:pos x="52" y="214"/>
                  </a:cxn>
                  <a:cxn ang="0">
                    <a:pos x="94" y="230"/>
                  </a:cxn>
                  <a:cxn ang="0">
                    <a:pos x="116" y="232"/>
                  </a:cxn>
                  <a:cxn ang="0">
                    <a:pos x="138" y="232"/>
                  </a:cxn>
                  <a:cxn ang="0">
                    <a:pos x="174" y="218"/>
                  </a:cxn>
                  <a:cxn ang="0">
                    <a:pos x="262" y="280"/>
                  </a:cxn>
                  <a:cxn ang="0">
                    <a:pos x="266" y="282"/>
                  </a:cxn>
                  <a:cxn ang="0">
                    <a:pos x="270" y="284"/>
                  </a:cxn>
                  <a:cxn ang="0">
                    <a:pos x="280" y="280"/>
                  </a:cxn>
                  <a:cxn ang="0">
                    <a:pos x="282" y="276"/>
                  </a:cxn>
                  <a:cxn ang="0">
                    <a:pos x="282" y="266"/>
                  </a:cxn>
                  <a:cxn ang="0">
                    <a:pos x="280" y="262"/>
                  </a:cxn>
                  <a:cxn ang="0">
                    <a:pos x="116" y="208"/>
                  </a:cxn>
                  <a:cxn ang="0">
                    <a:pos x="82" y="200"/>
                  </a:cxn>
                  <a:cxn ang="0">
                    <a:pos x="54" y="180"/>
                  </a:cxn>
                  <a:cxn ang="0">
                    <a:pos x="34" y="152"/>
                  </a:cxn>
                  <a:cxn ang="0">
                    <a:pos x="26" y="116"/>
                  </a:cxn>
                  <a:cxn ang="0">
                    <a:pos x="28" y="98"/>
                  </a:cxn>
                  <a:cxn ang="0">
                    <a:pos x="42" y="66"/>
                  </a:cxn>
                  <a:cxn ang="0">
                    <a:pos x="66" y="42"/>
                  </a:cxn>
                  <a:cxn ang="0">
                    <a:pos x="98" y="28"/>
                  </a:cxn>
                  <a:cxn ang="0">
                    <a:pos x="116" y="26"/>
                  </a:cxn>
                  <a:cxn ang="0">
                    <a:pos x="152" y="34"/>
                  </a:cxn>
                  <a:cxn ang="0">
                    <a:pos x="180" y="54"/>
                  </a:cxn>
                  <a:cxn ang="0">
                    <a:pos x="200" y="82"/>
                  </a:cxn>
                  <a:cxn ang="0">
                    <a:pos x="208" y="116"/>
                  </a:cxn>
                  <a:cxn ang="0">
                    <a:pos x="206" y="136"/>
                  </a:cxn>
                  <a:cxn ang="0">
                    <a:pos x="192" y="168"/>
                  </a:cxn>
                  <a:cxn ang="0">
                    <a:pos x="168" y="192"/>
                  </a:cxn>
                  <a:cxn ang="0">
                    <a:pos x="136" y="206"/>
                  </a:cxn>
                  <a:cxn ang="0">
                    <a:pos x="116" y="208"/>
                  </a:cxn>
                </a:cxnLst>
                <a:rect l="0" t="0" r="r" b="b"/>
                <a:pathLst>
                  <a:path w="284" h="284">
                    <a:moveTo>
                      <a:pt x="280" y="262"/>
                    </a:moveTo>
                    <a:lnTo>
                      <a:pt x="208" y="190"/>
                    </a:lnTo>
                    <a:lnTo>
                      <a:pt x="208" y="190"/>
                    </a:lnTo>
                    <a:lnTo>
                      <a:pt x="218" y="174"/>
                    </a:lnTo>
                    <a:lnTo>
                      <a:pt x="226" y="156"/>
                    </a:lnTo>
                    <a:lnTo>
                      <a:pt x="232" y="136"/>
                    </a:lnTo>
                    <a:lnTo>
                      <a:pt x="232" y="116"/>
                    </a:lnTo>
                    <a:lnTo>
                      <a:pt x="232" y="116"/>
                    </a:lnTo>
                    <a:lnTo>
                      <a:pt x="232" y="10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4" y="52"/>
                    </a:lnTo>
                    <a:lnTo>
                      <a:pt x="198" y="34"/>
                    </a:lnTo>
                    <a:lnTo>
                      <a:pt x="182" y="20"/>
                    </a:lnTo>
                    <a:lnTo>
                      <a:pt x="162" y="10"/>
                    </a:lnTo>
                    <a:lnTo>
                      <a:pt x="140" y="4"/>
                    </a:lnTo>
                    <a:lnTo>
                      <a:pt x="128" y="2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06" y="2"/>
                    </a:lnTo>
                    <a:lnTo>
                      <a:pt x="94" y="4"/>
                    </a:lnTo>
                    <a:lnTo>
                      <a:pt x="72" y="10"/>
                    </a:lnTo>
                    <a:lnTo>
                      <a:pt x="52" y="20"/>
                    </a:lnTo>
                    <a:lnTo>
                      <a:pt x="34" y="34"/>
                    </a:lnTo>
                    <a:lnTo>
                      <a:pt x="20" y="52"/>
                    </a:lnTo>
                    <a:lnTo>
                      <a:pt x="10" y="72"/>
                    </a:lnTo>
                    <a:lnTo>
                      <a:pt x="4" y="94"/>
                    </a:lnTo>
                    <a:lnTo>
                      <a:pt x="2" y="10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8"/>
                    </a:lnTo>
                    <a:lnTo>
                      <a:pt x="4" y="140"/>
                    </a:lnTo>
                    <a:lnTo>
                      <a:pt x="10" y="162"/>
                    </a:lnTo>
                    <a:lnTo>
                      <a:pt x="20" y="182"/>
                    </a:lnTo>
                    <a:lnTo>
                      <a:pt x="34" y="198"/>
                    </a:lnTo>
                    <a:lnTo>
                      <a:pt x="52" y="214"/>
                    </a:lnTo>
                    <a:lnTo>
                      <a:pt x="72" y="224"/>
                    </a:lnTo>
                    <a:lnTo>
                      <a:pt x="94" y="230"/>
                    </a:lnTo>
                    <a:lnTo>
                      <a:pt x="106" y="232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38" y="232"/>
                    </a:lnTo>
                    <a:lnTo>
                      <a:pt x="156" y="226"/>
                    </a:lnTo>
                    <a:lnTo>
                      <a:pt x="174" y="218"/>
                    </a:lnTo>
                    <a:lnTo>
                      <a:pt x="190" y="208"/>
                    </a:lnTo>
                    <a:lnTo>
                      <a:pt x="262" y="280"/>
                    </a:lnTo>
                    <a:lnTo>
                      <a:pt x="262" y="280"/>
                    </a:lnTo>
                    <a:lnTo>
                      <a:pt x="266" y="282"/>
                    </a:lnTo>
                    <a:lnTo>
                      <a:pt x="270" y="284"/>
                    </a:lnTo>
                    <a:lnTo>
                      <a:pt x="270" y="284"/>
                    </a:lnTo>
                    <a:lnTo>
                      <a:pt x="276" y="282"/>
                    </a:lnTo>
                    <a:lnTo>
                      <a:pt x="280" y="280"/>
                    </a:lnTo>
                    <a:lnTo>
                      <a:pt x="280" y="280"/>
                    </a:lnTo>
                    <a:lnTo>
                      <a:pt x="282" y="276"/>
                    </a:lnTo>
                    <a:lnTo>
                      <a:pt x="284" y="270"/>
                    </a:lnTo>
                    <a:lnTo>
                      <a:pt x="282" y="266"/>
                    </a:lnTo>
                    <a:lnTo>
                      <a:pt x="280" y="262"/>
                    </a:lnTo>
                    <a:lnTo>
                      <a:pt x="280" y="262"/>
                    </a:lnTo>
                    <a:close/>
                    <a:moveTo>
                      <a:pt x="116" y="208"/>
                    </a:moveTo>
                    <a:lnTo>
                      <a:pt x="116" y="208"/>
                    </a:lnTo>
                    <a:lnTo>
                      <a:pt x="98" y="206"/>
                    </a:lnTo>
                    <a:lnTo>
                      <a:pt x="82" y="200"/>
                    </a:lnTo>
                    <a:lnTo>
                      <a:pt x="66" y="192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4" y="152"/>
                    </a:lnTo>
                    <a:lnTo>
                      <a:pt x="28" y="136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8" y="98"/>
                    </a:lnTo>
                    <a:lnTo>
                      <a:pt x="34" y="82"/>
                    </a:lnTo>
                    <a:lnTo>
                      <a:pt x="42" y="66"/>
                    </a:lnTo>
                    <a:lnTo>
                      <a:pt x="54" y="54"/>
                    </a:lnTo>
                    <a:lnTo>
                      <a:pt x="66" y="42"/>
                    </a:lnTo>
                    <a:lnTo>
                      <a:pt x="82" y="34"/>
                    </a:lnTo>
                    <a:lnTo>
                      <a:pt x="98" y="28"/>
                    </a:lnTo>
                    <a:lnTo>
                      <a:pt x="116" y="26"/>
                    </a:lnTo>
                    <a:lnTo>
                      <a:pt x="116" y="26"/>
                    </a:lnTo>
                    <a:lnTo>
                      <a:pt x="136" y="28"/>
                    </a:lnTo>
                    <a:lnTo>
                      <a:pt x="152" y="34"/>
                    </a:lnTo>
                    <a:lnTo>
                      <a:pt x="168" y="42"/>
                    </a:lnTo>
                    <a:lnTo>
                      <a:pt x="180" y="54"/>
                    </a:lnTo>
                    <a:lnTo>
                      <a:pt x="192" y="66"/>
                    </a:lnTo>
                    <a:lnTo>
                      <a:pt x="200" y="82"/>
                    </a:lnTo>
                    <a:lnTo>
                      <a:pt x="206" y="98"/>
                    </a:lnTo>
                    <a:lnTo>
                      <a:pt x="208" y="116"/>
                    </a:lnTo>
                    <a:lnTo>
                      <a:pt x="208" y="116"/>
                    </a:lnTo>
                    <a:lnTo>
                      <a:pt x="206" y="136"/>
                    </a:lnTo>
                    <a:lnTo>
                      <a:pt x="200" y="152"/>
                    </a:lnTo>
                    <a:lnTo>
                      <a:pt x="192" y="168"/>
                    </a:lnTo>
                    <a:lnTo>
                      <a:pt x="180" y="180"/>
                    </a:lnTo>
                    <a:lnTo>
                      <a:pt x="168" y="192"/>
                    </a:lnTo>
                    <a:lnTo>
                      <a:pt x="152" y="200"/>
                    </a:lnTo>
                    <a:lnTo>
                      <a:pt x="136" y="206"/>
                    </a:lnTo>
                    <a:lnTo>
                      <a:pt x="116" y="208"/>
                    </a:lnTo>
                    <a:lnTo>
                      <a:pt x="116" y="208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圆角矩形 132"/>
              <p:cNvSpPr/>
              <p:nvPr/>
            </p:nvSpPr>
            <p:spPr>
              <a:xfrm>
                <a:off x="2109548" y="3285542"/>
                <a:ext cx="388325" cy="797767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36" name="Freeform 60"/>
          <p:cNvSpPr>
            <a:spLocks/>
          </p:cNvSpPr>
          <p:nvPr/>
        </p:nvSpPr>
        <p:spPr bwMode="auto">
          <a:xfrm>
            <a:off x="4969748" y="3299204"/>
            <a:ext cx="203089" cy="191058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6979380" y="3433852"/>
            <a:ext cx="513074" cy="490422"/>
            <a:chOff x="10175500" y="3476839"/>
            <a:chExt cx="513074" cy="490422"/>
          </a:xfrm>
        </p:grpSpPr>
        <p:sp>
          <p:nvSpPr>
            <p:cNvPr id="38" name="Rectangle 253"/>
            <p:cNvSpPr>
              <a:spLocks noChangeArrowheads="1"/>
            </p:cNvSpPr>
            <p:nvPr/>
          </p:nvSpPr>
          <p:spPr bwMode="auto">
            <a:xfrm>
              <a:off x="10175500" y="3476839"/>
              <a:ext cx="94007" cy="49042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254"/>
            <p:cNvSpPr>
              <a:spLocks noChangeArrowheads="1"/>
            </p:cNvSpPr>
            <p:nvPr/>
          </p:nvSpPr>
          <p:spPr bwMode="auto">
            <a:xfrm>
              <a:off x="10314812" y="3703362"/>
              <a:ext cx="95139" cy="263899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255"/>
            <p:cNvSpPr>
              <a:spLocks noChangeArrowheads="1"/>
            </p:cNvSpPr>
            <p:nvPr/>
          </p:nvSpPr>
          <p:spPr bwMode="auto">
            <a:xfrm>
              <a:off x="10455256" y="3644466"/>
              <a:ext cx="92874" cy="32279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256"/>
            <p:cNvSpPr>
              <a:spLocks noChangeArrowheads="1"/>
            </p:cNvSpPr>
            <p:nvPr/>
          </p:nvSpPr>
          <p:spPr bwMode="auto">
            <a:xfrm>
              <a:off x="10595700" y="3583305"/>
              <a:ext cx="92874" cy="383956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57"/>
            <p:cNvSpPr>
              <a:spLocks/>
            </p:cNvSpPr>
            <p:nvPr/>
          </p:nvSpPr>
          <p:spPr bwMode="auto">
            <a:xfrm>
              <a:off x="10312546" y="3476839"/>
              <a:ext cx="231053" cy="188014"/>
            </a:xfrm>
            <a:custGeom>
              <a:avLst/>
              <a:gdLst>
                <a:gd name="T0" fmla="*/ 0 w 102"/>
                <a:gd name="T1" fmla="*/ 83 h 83"/>
                <a:gd name="T2" fmla="*/ 60 w 102"/>
                <a:gd name="T3" fmla="*/ 27 h 83"/>
                <a:gd name="T4" fmla="*/ 39 w 102"/>
                <a:gd name="T5" fmla="*/ 12 h 83"/>
                <a:gd name="T6" fmla="*/ 92 w 102"/>
                <a:gd name="T7" fmla="*/ 0 h 83"/>
                <a:gd name="T8" fmla="*/ 102 w 102"/>
                <a:gd name="T9" fmla="*/ 51 h 83"/>
                <a:gd name="T10" fmla="*/ 79 w 102"/>
                <a:gd name="T11" fmla="*/ 39 h 83"/>
                <a:gd name="T12" fmla="*/ 0 w 10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83">
                  <a:moveTo>
                    <a:pt x="0" y="83"/>
                  </a:moveTo>
                  <a:cubicBezTo>
                    <a:pt x="0" y="83"/>
                    <a:pt x="54" y="68"/>
                    <a:pt x="60" y="27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65" y="83"/>
                    <a:pt x="0" y="8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Freeform 19"/>
          <p:cNvSpPr>
            <a:spLocks/>
          </p:cNvSpPr>
          <p:nvPr/>
        </p:nvSpPr>
        <p:spPr bwMode="auto">
          <a:xfrm>
            <a:off x="7455777" y="2489179"/>
            <a:ext cx="257175" cy="225854"/>
          </a:xfrm>
          <a:custGeom>
            <a:avLst/>
            <a:gdLst>
              <a:gd name="T0" fmla="*/ 194 w 240"/>
              <a:gd name="T1" fmla="*/ 157 h 240"/>
              <a:gd name="T2" fmla="*/ 163 w 240"/>
              <a:gd name="T3" fmla="*/ 167 h 240"/>
              <a:gd name="T4" fmla="*/ 92 w 240"/>
              <a:gd name="T5" fmla="*/ 127 h 240"/>
              <a:gd name="T6" fmla="*/ 92 w 240"/>
              <a:gd name="T7" fmla="*/ 120 h 240"/>
              <a:gd name="T8" fmla="*/ 165 w 240"/>
              <a:gd name="T9" fmla="*/ 78 h 240"/>
              <a:gd name="T10" fmla="*/ 189 w 240"/>
              <a:gd name="T11" fmla="*/ 84 h 240"/>
              <a:gd name="T12" fmla="*/ 235 w 240"/>
              <a:gd name="T13" fmla="*/ 42 h 240"/>
              <a:gd name="T14" fmla="*/ 189 w 240"/>
              <a:gd name="T15" fmla="*/ 0 h 240"/>
              <a:gd name="T16" fmla="*/ 143 w 240"/>
              <a:gd name="T17" fmla="*/ 42 h 240"/>
              <a:gd name="T18" fmla="*/ 145 w 240"/>
              <a:gd name="T19" fmla="*/ 55 h 240"/>
              <a:gd name="T20" fmla="*/ 75 w 240"/>
              <a:gd name="T21" fmla="*/ 95 h 240"/>
              <a:gd name="T22" fmla="*/ 46 w 240"/>
              <a:gd name="T23" fmla="*/ 85 h 240"/>
              <a:gd name="T24" fmla="*/ 0 w 240"/>
              <a:gd name="T25" fmla="*/ 127 h 240"/>
              <a:gd name="T26" fmla="*/ 46 w 240"/>
              <a:gd name="T27" fmla="*/ 169 h 240"/>
              <a:gd name="T28" fmla="*/ 81 w 240"/>
              <a:gd name="T29" fmla="*/ 155 h 240"/>
              <a:gd name="T30" fmla="*/ 148 w 240"/>
              <a:gd name="T31" fmla="*/ 193 h 240"/>
              <a:gd name="T32" fmla="*/ 148 w 240"/>
              <a:gd name="T33" fmla="*/ 198 h 240"/>
              <a:gd name="T34" fmla="*/ 194 w 240"/>
              <a:gd name="T35" fmla="*/ 240 h 240"/>
              <a:gd name="T36" fmla="*/ 240 w 240"/>
              <a:gd name="T37" fmla="*/ 198 h 240"/>
              <a:gd name="T38" fmla="*/ 194 w 240"/>
              <a:gd name="T39" fmla="*/ 15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" h="240">
                <a:moveTo>
                  <a:pt x="194" y="157"/>
                </a:moveTo>
                <a:cubicBezTo>
                  <a:pt x="182" y="157"/>
                  <a:pt x="171" y="161"/>
                  <a:pt x="163" y="16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2" y="124"/>
                  <a:pt x="92" y="122"/>
                  <a:pt x="92" y="120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72" y="82"/>
                  <a:pt x="180" y="84"/>
                  <a:pt x="189" y="84"/>
                </a:cubicBezTo>
                <a:cubicBezTo>
                  <a:pt x="215" y="84"/>
                  <a:pt x="235" y="65"/>
                  <a:pt x="235" y="42"/>
                </a:cubicBezTo>
                <a:cubicBezTo>
                  <a:pt x="235" y="19"/>
                  <a:pt x="215" y="0"/>
                  <a:pt x="189" y="0"/>
                </a:cubicBezTo>
                <a:cubicBezTo>
                  <a:pt x="164" y="0"/>
                  <a:pt x="143" y="19"/>
                  <a:pt x="143" y="42"/>
                </a:cubicBezTo>
                <a:cubicBezTo>
                  <a:pt x="143" y="47"/>
                  <a:pt x="144" y="51"/>
                  <a:pt x="145" y="55"/>
                </a:cubicBezTo>
                <a:cubicBezTo>
                  <a:pt x="75" y="95"/>
                  <a:pt x="75" y="95"/>
                  <a:pt x="75" y="95"/>
                </a:cubicBezTo>
                <a:cubicBezTo>
                  <a:pt x="67" y="89"/>
                  <a:pt x="57" y="85"/>
                  <a:pt x="46" y="85"/>
                </a:cubicBezTo>
                <a:cubicBezTo>
                  <a:pt x="21" y="85"/>
                  <a:pt x="0" y="104"/>
                  <a:pt x="0" y="127"/>
                </a:cubicBezTo>
                <a:cubicBezTo>
                  <a:pt x="0" y="150"/>
                  <a:pt x="21" y="169"/>
                  <a:pt x="46" y="169"/>
                </a:cubicBezTo>
                <a:cubicBezTo>
                  <a:pt x="60" y="169"/>
                  <a:pt x="73" y="164"/>
                  <a:pt x="81" y="155"/>
                </a:cubicBezTo>
                <a:cubicBezTo>
                  <a:pt x="148" y="193"/>
                  <a:pt x="148" y="193"/>
                  <a:pt x="148" y="193"/>
                </a:cubicBezTo>
                <a:cubicBezTo>
                  <a:pt x="148" y="195"/>
                  <a:pt x="148" y="197"/>
                  <a:pt x="148" y="198"/>
                </a:cubicBezTo>
                <a:cubicBezTo>
                  <a:pt x="148" y="221"/>
                  <a:pt x="168" y="240"/>
                  <a:pt x="194" y="240"/>
                </a:cubicBezTo>
                <a:cubicBezTo>
                  <a:pt x="219" y="240"/>
                  <a:pt x="240" y="221"/>
                  <a:pt x="240" y="198"/>
                </a:cubicBezTo>
                <a:cubicBezTo>
                  <a:pt x="240" y="175"/>
                  <a:pt x="219" y="157"/>
                  <a:pt x="194" y="157"/>
                </a:cubicBezTo>
                <a:close/>
              </a:path>
            </a:pathLst>
          </a:custGeom>
          <a:solidFill>
            <a:srgbClr val="4B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6928406" y="1396013"/>
            <a:ext cx="401256" cy="227109"/>
            <a:chOff x="4254500" y="1266825"/>
            <a:chExt cx="619126" cy="411163"/>
          </a:xfrm>
        </p:grpSpPr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4254500" y="1276350"/>
              <a:ext cx="411163" cy="390525"/>
            </a:xfrm>
            <a:custGeom>
              <a:avLst/>
              <a:gdLst>
                <a:gd name="T0" fmla="*/ 182 w 192"/>
                <a:gd name="T1" fmla="*/ 0 h 182"/>
                <a:gd name="T2" fmla="*/ 10 w 192"/>
                <a:gd name="T3" fmla="*/ 0 h 182"/>
                <a:gd name="T4" fmla="*/ 0 w 192"/>
                <a:gd name="T5" fmla="*/ 10 h 182"/>
                <a:gd name="T6" fmla="*/ 0 w 192"/>
                <a:gd name="T7" fmla="*/ 128 h 182"/>
                <a:gd name="T8" fmla="*/ 10 w 192"/>
                <a:gd name="T9" fmla="*/ 138 h 182"/>
                <a:gd name="T10" fmla="*/ 80 w 192"/>
                <a:gd name="T11" fmla="*/ 138 h 182"/>
                <a:gd name="T12" fmla="*/ 80 w 192"/>
                <a:gd name="T13" fmla="*/ 170 h 182"/>
                <a:gd name="T14" fmla="*/ 38 w 192"/>
                <a:gd name="T15" fmla="*/ 170 h 182"/>
                <a:gd name="T16" fmla="*/ 34 w 192"/>
                <a:gd name="T17" fmla="*/ 176 h 182"/>
                <a:gd name="T18" fmla="*/ 38 w 192"/>
                <a:gd name="T19" fmla="*/ 182 h 182"/>
                <a:gd name="T20" fmla="*/ 162 w 192"/>
                <a:gd name="T21" fmla="*/ 182 h 182"/>
                <a:gd name="T22" fmla="*/ 167 w 192"/>
                <a:gd name="T23" fmla="*/ 176 h 182"/>
                <a:gd name="T24" fmla="*/ 162 w 192"/>
                <a:gd name="T25" fmla="*/ 170 h 182"/>
                <a:gd name="T26" fmla="*/ 119 w 192"/>
                <a:gd name="T27" fmla="*/ 170 h 182"/>
                <a:gd name="T28" fmla="*/ 119 w 192"/>
                <a:gd name="T29" fmla="*/ 138 h 182"/>
                <a:gd name="T30" fmla="*/ 182 w 192"/>
                <a:gd name="T31" fmla="*/ 138 h 182"/>
                <a:gd name="T32" fmla="*/ 192 w 192"/>
                <a:gd name="T33" fmla="*/ 128 h 182"/>
                <a:gd name="T34" fmla="*/ 192 w 192"/>
                <a:gd name="T35" fmla="*/ 10 h 182"/>
                <a:gd name="T36" fmla="*/ 182 w 192"/>
                <a:gd name="T37" fmla="*/ 0 h 182"/>
                <a:gd name="T38" fmla="*/ 183 w 192"/>
                <a:gd name="T39" fmla="*/ 130 h 182"/>
                <a:gd name="T40" fmla="*/ 10 w 192"/>
                <a:gd name="T41" fmla="*/ 130 h 182"/>
                <a:gd name="T42" fmla="*/ 10 w 192"/>
                <a:gd name="T43" fmla="*/ 6 h 182"/>
                <a:gd name="T44" fmla="*/ 183 w 192"/>
                <a:gd name="T45" fmla="*/ 6 h 182"/>
                <a:gd name="T46" fmla="*/ 183 w 192"/>
                <a:gd name="T47" fmla="*/ 1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182">
                  <a:moveTo>
                    <a:pt x="18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3"/>
                    <a:pt x="4" y="138"/>
                    <a:pt x="10" y="138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6" y="170"/>
                    <a:pt x="34" y="173"/>
                    <a:pt x="34" y="176"/>
                  </a:cubicBezTo>
                  <a:cubicBezTo>
                    <a:pt x="34" y="179"/>
                    <a:pt x="36" y="182"/>
                    <a:pt x="38" y="182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5" y="182"/>
                    <a:pt x="167" y="179"/>
                    <a:pt x="167" y="176"/>
                  </a:cubicBezTo>
                  <a:cubicBezTo>
                    <a:pt x="167" y="173"/>
                    <a:pt x="165" y="170"/>
                    <a:pt x="162" y="170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7" y="138"/>
                    <a:pt x="192" y="133"/>
                    <a:pt x="192" y="128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7" y="0"/>
                    <a:pt x="182" y="0"/>
                  </a:cubicBezTo>
                  <a:close/>
                  <a:moveTo>
                    <a:pt x="183" y="130"/>
                  </a:moveTo>
                  <a:cubicBezTo>
                    <a:pt x="10" y="130"/>
                    <a:pt x="10" y="130"/>
                    <a:pt x="10" y="13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83" y="6"/>
                    <a:pt x="183" y="6"/>
                    <a:pt x="183" y="6"/>
                  </a:cubicBezTo>
                  <a:lnTo>
                    <a:pt x="183" y="130"/>
                  </a:lnTo>
                  <a:close/>
                </a:path>
              </a:pathLst>
            </a:custGeom>
            <a:solidFill>
              <a:srgbClr val="4B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681538" y="1266825"/>
              <a:ext cx="192088" cy="411163"/>
            </a:xfrm>
            <a:custGeom>
              <a:avLst/>
              <a:gdLst>
                <a:gd name="T0" fmla="*/ 74 w 90"/>
                <a:gd name="T1" fmla="*/ 0 h 192"/>
                <a:gd name="T2" fmla="*/ 16 w 90"/>
                <a:gd name="T3" fmla="*/ 0 h 192"/>
                <a:gd name="T4" fmla="*/ 0 w 90"/>
                <a:gd name="T5" fmla="*/ 9 h 192"/>
                <a:gd name="T6" fmla="*/ 0 w 90"/>
                <a:gd name="T7" fmla="*/ 182 h 192"/>
                <a:gd name="T8" fmla="*/ 16 w 90"/>
                <a:gd name="T9" fmla="*/ 192 h 192"/>
                <a:gd name="T10" fmla="*/ 74 w 90"/>
                <a:gd name="T11" fmla="*/ 192 h 192"/>
                <a:gd name="T12" fmla="*/ 90 w 90"/>
                <a:gd name="T13" fmla="*/ 182 h 192"/>
                <a:gd name="T14" fmla="*/ 90 w 90"/>
                <a:gd name="T15" fmla="*/ 9 h 192"/>
                <a:gd name="T16" fmla="*/ 74 w 90"/>
                <a:gd name="T17" fmla="*/ 0 h 192"/>
                <a:gd name="T18" fmla="*/ 45 w 90"/>
                <a:gd name="T19" fmla="*/ 160 h 192"/>
                <a:gd name="T20" fmla="*/ 32 w 90"/>
                <a:gd name="T21" fmla="*/ 148 h 192"/>
                <a:gd name="T22" fmla="*/ 45 w 90"/>
                <a:gd name="T23" fmla="*/ 135 h 192"/>
                <a:gd name="T24" fmla="*/ 57 w 90"/>
                <a:gd name="T25" fmla="*/ 148 h 192"/>
                <a:gd name="T26" fmla="*/ 45 w 90"/>
                <a:gd name="T27" fmla="*/ 16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92">
                  <a:moveTo>
                    <a:pt x="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8"/>
                    <a:pt x="7" y="192"/>
                    <a:pt x="16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83" y="192"/>
                    <a:pt x="90" y="188"/>
                    <a:pt x="90" y="182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4"/>
                    <a:pt x="83" y="0"/>
                    <a:pt x="74" y="0"/>
                  </a:cubicBezTo>
                  <a:close/>
                  <a:moveTo>
                    <a:pt x="45" y="160"/>
                  </a:moveTo>
                  <a:cubicBezTo>
                    <a:pt x="38" y="160"/>
                    <a:pt x="32" y="155"/>
                    <a:pt x="32" y="148"/>
                  </a:cubicBezTo>
                  <a:cubicBezTo>
                    <a:pt x="32" y="141"/>
                    <a:pt x="38" y="135"/>
                    <a:pt x="45" y="135"/>
                  </a:cubicBezTo>
                  <a:cubicBezTo>
                    <a:pt x="52" y="135"/>
                    <a:pt x="57" y="141"/>
                    <a:pt x="57" y="148"/>
                  </a:cubicBezTo>
                  <a:cubicBezTo>
                    <a:pt x="57" y="155"/>
                    <a:pt x="52" y="160"/>
                    <a:pt x="45" y="160"/>
                  </a:cubicBezTo>
                  <a:close/>
                </a:path>
              </a:pathLst>
            </a:custGeom>
            <a:solidFill>
              <a:srgbClr val="4B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Freeform 41"/>
          <p:cNvSpPr>
            <a:spLocks noEditPoints="1"/>
          </p:cNvSpPr>
          <p:nvPr/>
        </p:nvSpPr>
        <p:spPr bwMode="auto">
          <a:xfrm>
            <a:off x="5924355" y="3775712"/>
            <a:ext cx="225563" cy="225563"/>
          </a:xfrm>
          <a:custGeom>
            <a:avLst/>
            <a:gdLst>
              <a:gd name="T0" fmla="*/ 7 w 97"/>
              <a:gd name="T1" fmla="*/ 72 h 97"/>
              <a:gd name="T2" fmla="*/ 7 w 97"/>
              <a:gd name="T3" fmla="*/ 72 h 97"/>
              <a:gd name="T4" fmla="*/ 0 w 97"/>
              <a:gd name="T5" fmla="*/ 73 h 97"/>
              <a:gd name="T6" fmla="*/ 0 w 97"/>
              <a:gd name="T7" fmla="*/ 97 h 97"/>
              <a:gd name="T8" fmla="*/ 24 w 97"/>
              <a:gd name="T9" fmla="*/ 97 h 97"/>
              <a:gd name="T10" fmla="*/ 25 w 97"/>
              <a:gd name="T11" fmla="*/ 90 h 97"/>
              <a:gd name="T12" fmla="*/ 25 w 97"/>
              <a:gd name="T13" fmla="*/ 90 h 97"/>
              <a:gd name="T14" fmla="*/ 7 w 97"/>
              <a:gd name="T15" fmla="*/ 72 h 97"/>
              <a:gd name="T16" fmla="*/ 0 w 97"/>
              <a:gd name="T17" fmla="*/ 36 h 97"/>
              <a:gd name="T18" fmla="*/ 0 w 97"/>
              <a:gd name="T19" fmla="*/ 54 h 97"/>
              <a:gd name="T20" fmla="*/ 43 w 97"/>
              <a:gd name="T21" fmla="*/ 97 h 97"/>
              <a:gd name="T22" fmla="*/ 61 w 97"/>
              <a:gd name="T23" fmla="*/ 97 h 97"/>
              <a:gd name="T24" fmla="*/ 0 w 97"/>
              <a:gd name="T25" fmla="*/ 36 h 97"/>
              <a:gd name="T26" fmla="*/ 0 w 97"/>
              <a:gd name="T27" fmla="*/ 0 h 97"/>
              <a:gd name="T28" fmla="*/ 0 w 97"/>
              <a:gd name="T29" fmla="*/ 18 h 97"/>
              <a:gd name="T30" fmla="*/ 79 w 97"/>
              <a:gd name="T31" fmla="*/ 97 h 97"/>
              <a:gd name="T32" fmla="*/ 97 w 97"/>
              <a:gd name="T33" fmla="*/ 97 h 97"/>
              <a:gd name="T34" fmla="*/ 0 w 97"/>
              <a:gd name="T3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4" y="72"/>
                  <a:pt x="2" y="73"/>
                  <a:pt x="0" y="73"/>
                </a:cubicBezTo>
                <a:cubicBezTo>
                  <a:pt x="0" y="97"/>
                  <a:pt x="0" y="97"/>
                  <a:pt x="0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5"/>
                  <a:pt x="25" y="93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0"/>
                  <a:pt x="17" y="72"/>
                  <a:pt x="7" y="72"/>
                </a:cubicBezTo>
                <a:moveTo>
                  <a:pt x="0" y="36"/>
                </a:moveTo>
                <a:cubicBezTo>
                  <a:pt x="0" y="54"/>
                  <a:pt x="0" y="54"/>
                  <a:pt x="0" y="54"/>
                </a:cubicBezTo>
                <a:cubicBezTo>
                  <a:pt x="24" y="54"/>
                  <a:pt x="43" y="73"/>
                  <a:pt x="43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63"/>
                  <a:pt x="34" y="36"/>
                  <a:pt x="0" y="36"/>
                </a:cubicBezTo>
                <a:moveTo>
                  <a:pt x="0" y="0"/>
                </a:moveTo>
                <a:cubicBezTo>
                  <a:pt x="0" y="18"/>
                  <a:pt x="0" y="18"/>
                  <a:pt x="0" y="18"/>
                </a:cubicBezTo>
                <a:cubicBezTo>
                  <a:pt x="44" y="18"/>
                  <a:pt x="79" y="53"/>
                  <a:pt x="79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43"/>
                  <a:pt x="54" y="0"/>
                  <a:pt x="0" y="0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59"/>
          <p:cNvSpPr>
            <a:spLocks noEditPoints="1"/>
          </p:cNvSpPr>
          <p:nvPr/>
        </p:nvSpPr>
        <p:spPr bwMode="auto">
          <a:xfrm>
            <a:off x="5572223" y="2262386"/>
            <a:ext cx="719772" cy="607737"/>
          </a:xfrm>
          <a:custGeom>
            <a:avLst/>
            <a:gdLst>
              <a:gd name="T0" fmla="*/ 94 w 237"/>
              <a:gd name="T1" fmla="*/ 127 h 210"/>
              <a:gd name="T2" fmla="*/ 0 w 237"/>
              <a:gd name="T3" fmla="*/ 127 h 210"/>
              <a:gd name="T4" fmla="*/ 0 w 237"/>
              <a:gd name="T5" fmla="*/ 210 h 210"/>
              <a:gd name="T6" fmla="*/ 10 w 237"/>
              <a:gd name="T7" fmla="*/ 210 h 210"/>
              <a:gd name="T8" fmla="*/ 10 w 237"/>
              <a:gd name="T9" fmla="*/ 137 h 210"/>
              <a:gd name="T10" fmla="*/ 83 w 237"/>
              <a:gd name="T11" fmla="*/ 137 h 210"/>
              <a:gd name="T12" fmla="*/ 83 w 237"/>
              <a:gd name="T13" fmla="*/ 210 h 210"/>
              <a:gd name="T14" fmla="*/ 94 w 237"/>
              <a:gd name="T15" fmla="*/ 210 h 210"/>
              <a:gd name="T16" fmla="*/ 94 w 237"/>
              <a:gd name="T17" fmla="*/ 127 h 210"/>
              <a:gd name="T18" fmla="*/ 61 w 237"/>
              <a:gd name="T19" fmla="*/ 33 h 210"/>
              <a:gd name="T20" fmla="*/ 26 w 237"/>
              <a:gd name="T21" fmla="*/ 68 h 210"/>
              <a:gd name="T22" fmla="*/ 43 w 237"/>
              <a:gd name="T23" fmla="*/ 98 h 210"/>
              <a:gd name="T24" fmla="*/ 17 w 237"/>
              <a:gd name="T25" fmla="*/ 121 h 210"/>
              <a:gd name="T26" fmla="*/ 99 w 237"/>
              <a:gd name="T27" fmla="*/ 121 h 210"/>
              <a:gd name="T28" fmla="*/ 99 w 237"/>
              <a:gd name="T29" fmla="*/ 193 h 210"/>
              <a:gd name="T30" fmla="*/ 159 w 237"/>
              <a:gd name="T31" fmla="*/ 139 h 210"/>
              <a:gd name="T32" fmla="*/ 158 w 237"/>
              <a:gd name="T33" fmla="*/ 120 h 210"/>
              <a:gd name="T34" fmla="*/ 149 w 237"/>
              <a:gd name="T35" fmla="*/ 117 h 210"/>
              <a:gd name="T36" fmla="*/ 140 w 237"/>
              <a:gd name="T37" fmla="*/ 121 h 210"/>
              <a:gd name="T38" fmla="*/ 111 w 237"/>
              <a:gd name="T39" fmla="*/ 141 h 210"/>
              <a:gd name="T40" fmla="*/ 80 w 237"/>
              <a:gd name="T41" fmla="*/ 98 h 210"/>
              <a:gd name="T42" fmla="*/ 97 w 237"/>
              <a:gd name="T43" fmla="*/ 68 h 210"/>
              <a:gd name="T44" fmla="*/ 61 w 237"/>
              <a:gd name="T45" fmla="*/ 33 h 210"/>
              <a:gd name="T46" fmla="*/ 211 w 237"/>
              <a:gd name="T47" fmla="*/ 18 h 210"/>
              <a:gd name="T48" fmla="*/ 172 w 237"/>
              <a:gd name="T49" fmla="*/ 56 h 210"/>
              <a:gd name="T50" fmla="*/ 143 w 237"/>
              <a:gd name="T51" fmla="*/ 38 h 210"/>
              <a:gd name="T52" fmla="*/ 141 w 237"/>
              <a:gd name="T53" fmla="*/ 37 h 210"/>
              <a:gd name="T54" fmla="*/ 140 w 237"/>
              <a:gd name="T55" fmla="*/ 38 h 210"/>
              <a:gd name="T56" fmla="*/ 112 w 237"/>
              <a:gd name="T57" fmla="*/ 65 h 210"/>
              <a:gd name="T58" fmla="*/ 116 w 237"/>
              <a:gd name="T59" fmla="*/ 69 h 210"/>
              <a:gd name="T60" fmla="*/ 142 w 237"/>
              <a:gd name="T61" fmla="*/ 43 h 210"/>
              <a:gd name="T62" fmla="*/ 170 w 237"/>
              <a:gd name="T63" fmla="*/ 62 h 210"/>
              <a:gd name="T64" fmla="*/ 172 w 237"/>
              <a:gd name="T65" fmla="*/ 63 h 210"/>
              <a:gd name="T66" fmla="*/ 174 w 237"/>
              <a:gd name="T67" fmla="*/ 62 h 210"/>
              <a:gd name="T68" fmla="*/ 215 w 237"/>
              <a:gd name="T69" fmla="*/ 22 h 210"/>
              <a:gd name="T70" fmla="*/ 211 w 237"/>
              <a:gd name="T71" fmla="*/ 18 h 210"/>
              <a:gd name="T72" fmla="*/ 237 w 237"/>
              <a:gd name="T73" fmla="*/ 0 h 210"/>
              <a:gd name="T74" fmla="*/ 90 w 237"/>
              <a:gd name="T75" fmla="*/ 0 h 210"/>
              <a:gd name="T76" fmla="*/ 90 w 237"/>
              <a:gd name="T77" fmla="*/ 32 h 210"/>
              <a:gd name="T78" fmla="*/ 101 w 237"/>
              <a:gd name="T79" fmla="*/ 45 h 210"/>
              <a:gd name="T80" fmla="*/ 101 w 237"/>
              <a:gd name="T81" fmla="*/ 11 h 210"/>
              <a:gd name="T82" fmla="*/ 226 w 237"/>
              <a:gd name="T83" fmla="*/ 11 h 210"/>
              <a:gd name="T84" fmla="*/ 226 w 237"/>
              <a:gd name="T85" fmla="*/ 74 h 210"/>
              <a:gd name="T86" fmla="*/ 107 w 237"/>
              <a:gd name="T87" fmla="*/ 74 h 210"/>
              <a:gd name="T88" fmla="*/ 104 w 237"/>
              <a:gd name="T89" fmla="*/ 84 h 210"/>
              <a:gd name="T90" fmla="*/ 160 w 237"/>
              <a:gd name="T91" fmla="*/ 84 h 210"/>
              <a:gd name="T92" fmla="*/ 160 w 237"/>
              <a:gd name="T93" fmla="*/ 91 h 210"/>
              <a:gd name="T94" fmla="*/ 144 w 237"/>
              <a:gd name="T95" fmla="*/ 91 h 210"/>
              <a:gd name="T96" fmla="*/ 144 w 237"/>
              <a:gd name="T97" fmla="*/ 102 h 210"/>
              <a:gd name="T98" fmla="*/ 186 w 237"/>
              <a:gd name="T99" fmla="*/ 102 h 210"/>
              <a:gd name="T100" fmla="*/ 186 w 237"/>
              <a:gd name="T101" fmla="*/ 91 h 210"/>
              <a:gd name="T102" fmla="*/ 170 w 237"/>
              <a:gd name="T103" fmla="*/ 91 h 210"/>
              <a:gd name="T104" fmla="*/ 170 w 237"/>
              <a:gd name="T105" fmla="*/ 84 h 210"/>
              <a:gd name="T106" fmla="*/ 237 w 237"/>
              <a:gd name="T107" fmla="*/ 84 h 210"/>
              <a:gd name="T108" fmla="*/ 237 w 237"/>
              <a:gd name="T10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7" h="210">
                <a:moveTo>
                  <a:pt x="94" y="127"/>
                </a:moveTo>
                <a:cubicBezTo>
                  <a:pt x="0" y="127"/>
                  <a:pt x="0" y="127"/>
                  <a:pt x="0" y="127"/>
                </a:cubicBezTo>
                <a:cubicBezTo>
                  <a:pt x="0" y="210"/>
                  <a:pt x="0" y="210"/>
                  <a:pt x="0" y="210"/>
                </a:cubicBezTo>
                <a:cubicBezTo>
                  <a:pt x="10" y="210"/>
                  <a:pt x="10" y="210"/>
                  <a:pt x="10" y="210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83" y="210"/>
                  <a:pt x="83" y="210"/>
                  <a:pt x="83" y="210"/>
                </a:cubicBezTo>
                <a:cubicBezTo>
                  <a:pt x="94" y="210"/>
                  <a:pt x="94" y="210"/>
                  <a:pt x="94" y="210"/>
                </a:cubicBezTo>
                <a:cubicBezTo>
                  <a:pt x="94" y="127"/>
                  <a:pt x="94" y="127"/>
                  <a:pt x="94" y="127"/>
                </a:cubicBezTo>
                <a:moveTo>
                  <a:pt x="61" y="33"/>
                </a:moveTo>
                <a:cubicBezTo>
                  <a:pt x="42" y="33"/>
                  <a:pt x="26" y="49"/>
                  <a:pt x="26" y="68"/>
                </a:cubicBezTo>
                <a:cubicBezTo>
                  <a:pt x="26" y="81"/>
                  <a:pt x="33" y="92"/>
                  <a:pt x="43" y="98"/>
                </a:cubicBezTo>
                <a:cubicBezTo>
                  <a:pt x="33" y="103"/>
                  <a:pt x="24" y="112"/>
                  <a:pt x="17" y="121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99" y="193"/>
                  <a:pt x="99" y="193"/>
                  <a:pt x="99" y="193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64" y="134"/>
                  <a:pt x="164" y="125"/>
                  <a:pt x="158" y="120"/>
                </a:cubicBezTo>
                <a:cubicBezTo>
                  <a:pt x="156" y="118"/>
                  <a:pt x="153" y="117"/>
                  <a:pt x="149" y="117"/>
                </a:cubicBezTo>
                <a:cubicBezTo>
                  <a:pt x="146" y="117"/>
                  <a:pt x="142" y="118"/>
                  <a:pt x="140" y="121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08" y="125"/>
                  <a:pt x="99" y="109"/>
                  <a:pt x="80" y="98"/>
                </a:cubicBezTo>
                <a:cubicBezTo>
                  <a:pt x="90" y="92"/>
                  <a:pt x="97" y="81"/>
                  <a:pt x="97" y="68"/>
                </a:cubicBezTo>
                <a:cubicBezTo>
                  <a:pt x="97" y="49"/>
                  <a:pt x="81" y="33"/>
                  <a:pt x="61" y="33"/>
                </a:cubicBezTo>
                <a:moveTo>
                  <a:pt x="211" y="18"/>
                </a:moveTo>
                <a:cubicBezTo>
                  <a:pt x="172" y="56"/>
                  <a:pt x="172" y="56"/>
                  <a:pt x="172" y="56"/>
                </a:cubicBezTo>
                <a:cubicBezTo>
                  <a:pt x="143" y="38"/>
                  <a:pt x="143" y="38"/>
                  <a:pt x="143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42" y="43"/>
                  <a:pt x="142" y="43"/>
                  <a:pt x="142" y="43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4" y="62"/>
                  <a:pt x="174" y="62"/>
                  <a:pt x="174" y="62"/>
                </a:cubicBezTo>
                <a:cubicBezTo>
                  <a:pt x="215" y="22"/>
                  <a:pt x="215" y="22"/>
                  <a:pt x="215" y="22"/>
                </a:cubicBezTo>
                <a:cubicBezTo>
                  <a:pt x="211" y="18"/>
                  <a:pt x="211" y="18"/>
                  <a:pt x="211" y="18"/>
                </a:cubicBezTo>
                <a:moveTo>
                  <a:pt x="237" y="0"/>
                </a:moveTo>
                <a:cubicBezTo>
                  <a:pt x="90" y="0"/>
                  <a:pt x="90" y="0"/>
                  <a:pt x="90" y="0"/>
                </a:cubicBezTo>
                <a:cubicBezTo>
                  <a:pt x="90" y="32"/>
                  <a:pt x="90" y="32"/>
                  <a:pt x="90" y="32"/>
                </a:cubicBezTo>
                <a:cubicBezTo>
                  <a:pt x="94" y="36"/>
                  <a:pt x="98" y="40"/>
                  <a:pt x="101" y="45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226" y="11"/>
                  <a:pt x="226" y="11"/>
                  <a:pt x="226" y="11"/>
                </a:cubicBezTo>
                <a:cubicBezTo>
                  <a:pt x="226" y="74"/>
                  <a:pt x="226" y="74"/>
                  <a:pt x="226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6" y="77"/>
                  <a:pt x="106" y="81"/>
                  <a:pt x="104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44" y="91"/>
                  <a:pt x="144" y="91"/>
                  <a:pt x="144" y="91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6" y="91"/>
                  <a:pt x="186" y="91"/>
                  <a:pt x="186" y="91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7" y="0"/>
                  <a:pt x="237" y="0"/>
                  <a:pt x="237" y="0"/>
                </a:cubicBezTo>
              </a:path>
            </a:pathLst>
          </a:custGeom>
          <a:solidFill>
            <a:srgbClr val="859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5" name="直接连接符 54"/>
          <p:cNvCxnSpPr/>
          <p:nvPr/>
        </p:nvCxnSpPr>
        <p:spPr>
          <a:xfrm>
            <a:off x="1373944" y="1425433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087030" y="3219115"/>
            <a:ext cx="1182917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503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992434" y="2611085"/>
            <a:ext cx="327226" cy="6981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317120" y="1162782"/>
            <a:ext cx="1677854" cy="137655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77848" y="1295487"/>
            <a:ext cx="2435843" cy="1115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企业，</a:t>
            </a:r>
            <a:endParaRPr kumimoji="1" lang="en-US" altLang="zh-CN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如何拿到那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把</a:t>
            </a:r>
            <a:endParaRPr kumimoji="1" lang="en-US" altLang="zh-CN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zh-CN" altLang="en-US" sz="2800" b="1" dirty="0" smtClean="0">
                <a:solidFill>
                  <a:srgbClr val="00B0F0"/>
                </a:solidFill>
                <a:latin typeface="+mn-ea"/>
              </a:rPr>
              <a:t>解密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的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钥匙？</a:t>
            </a:r>
            <a:endParaRPr kumimoji="1"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944473" y="3309256"/>
            <a:ext cx="407383" cy="667657"/>
          </a:xfrm>
          <a:custGeom>
            <a:avLst/>
            <a:gdLst>
              <a:gd name="T0" fmla="*/ 49 w 301"/>
              <a:gd name="T1" fmla="*/ 619 h 619"/>
              <a:gd name="T2" fmla="*/ 251 w 301"/>
              <a:gd name="T3" fmla="*/ 619 h 619"/>
              <a:gd name="T4" fmla="*/ 301 w 301"/>
              <a:gd name="T5" fmla="*/ 569 h 619"/>
              <a:gd name="T6" fmla="*/ 301 w 301"/>
              <a:gd name="T7" fmla="*/ 49 h 619"/>
              <a:gd name="T8" fmla="*/ 251 w 301"/>
              <a:gd name="T9" fmla="*/ 0 h 619"/>
              <a:gd name="T10" fmla="*/ 49 w 301"/>
              <a:gd name="T11" fmla="*/ 0 h 619"/>
              <a:gd name="T12" fmla="*/ 0 w 301"/>
              <a:gd name="T13" fmla="*/ 49 h 619"/>
              <a:gd name="T14" fmla="*/ 0 w 301"/>
              <a:gd name="T15" fmla="*/ 569 h 619"/>
              <a:gd name="T16" fmla="*/ 49 w 301"/>
              <a:gd name="T17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1" h="619">
                <a:moveTo>
                  <a:pt x="49" y="619"/>
                </a:moveTo>
                <a:cubicBezTo>
                  <a:pt x="251" y="619"/>
                  <a:pt x="251" y="619"/>
                  <a:pt x="251" y="619"/>
                </a:cubicBezTo>
                <a:cubicBezTo>
                  <a:pt x="278" y="619"/>
                  <a:pt x="301" y="596"/>
                  <a:pt x="301" y="569"/>
                </a:cubicBezTo>
                <a:cubicBezTo>
                  <a:pt x="301" y="49"/>
                  <a:pt x="301" y="49"/>
                  <a:pt x="301" y="49"/>
                </a:cubicBezTo>
                <a:cubicBezTo>
                  <a:pt x="301" y="22"/>
                  <a:pt x="278" y="0"/>
                  <a:pt x="251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96"/>
                  <a:pt x="22" y="619"/>
                  <a:pt x="49" y="619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973990" y="3433917"/>
            <a:ext cx="177490" cy="418334"/>
          </a:xfrm>
          <a:custGeom>
            <a:avLst/>
            <a:gdLst>
              <a:gd name="T0" fmla="*/ 40 w 106"/>
              <a:gd name="T1" fmla="*/ 512 h 512"/>
              <a:gd name="T2" fmla="*/ 106 w 106"/>
              <a:gd name="T3" fmla="*/ 512 h 512"/>
              <a:gd name="T4" fmla="*/ 106 w 106"/>
              <a:gd name="T5" fmla="*/ 0 h 512"/>
              <a:gd name="T6" fmla="*/ 40 w 106"/>
              <a:gd name="T7" fmla="*/ 0 h 512"/>
              <a:gd name="T8" fmla="*/ 0 w 106"/>
              <a:gd name="T9" fmla="*/ 35 h 512"/>
              <a:gd name="T10" fmla="*/ 0 w 106"/>
              <a:gd name="T11" fmla="*/ 477 h 512"/>
              <a:gd name="T12" fmla="*/ 40 w 106"/>
              <a:gd name="T13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512">
                <a:moveTo>
                  <a:pt x="40" y="512"/>
                </a:moveTo>
                <a:cubicBezTo>
                  <a:pt x="106" y="512"/>
                  <a:pt x="106" y="512"/>
                  <a:pt x="106" y="512"/>
                </a:cubicBezTo>
                <a:cubicBezTo>
                  <a:pt x="106" y="0"/>
                  <a:pt x="106" y="0"/>
                  <a:pt x="10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6"/>
                  <a:pt x="0" y="35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96"/>
                  <a:pt x="18" y="512"/>
                  <a:pt x="40" y="512"/>
                </a:cubicBez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048381" y="2603350"/>
            <a:ext cx="107665" cy="7059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2161194" y="995928"/>
            <a:ext cx="2047949" cy="1710266"/>
          </a:xfrm>
          <a:custGeom>
            <a:avLst/>
            <a:gdLst>
              <a:gd name="T0" fmla="*/ 614 w 1229"/>
              <a:gd name="T1" fmla="*/ 0 h 1229"/>
              <a:gd name="T2" fmla="*/ 1229 w 1229"/>
              <a:gd name="T3" fmla="*/ 614 h 1229"/>
              <a:gd name="T4" fmla="*/ 614 w 1229"/>
              <a:gd name="T5" fmla="*/ 1229 h 1229"/>
              <a:gd name="T6" fmla="*/ 614 w 1229"/>
              <a:gd name="T7" fmla="*/ 1094 h 1229"/>
              <a:gd name="T8" fmla="*/ 1094 w 1229"/>
              <a:gd name="T9" fmla="*/ 614 h 1229"/>
              <a:gd name="T10" fmla="*/ 614 w 1229"/>
              <a:gd name="T11" fmla="*/ 134 h 1229"/>
              <a:gd name="T12" fmla="*/ 614 w 1229"/>
              <a:gd name="T13" fmla="*/ 0 h 1229"/>
              <a:gd name="T14" fmla="*/ 614 w 1229"/>
              <a:gd name="T15" fmla="*/ 1229 h 1229"/>
              <a:gd name="T16" fmla="*/ 0 w 1229"/>
              <a:gd name="T17" fmla="*/ 614 h 1229"/>
              <a:gd name="T18" fmla="*/ 614 w 1229"/>
              <a:gd name="T19" fmla="*/ 0 h 1229"/>
              <a:gd name="T20" fmla="*/ 614 w 1229"/>
              <a:gd name="T21" fmla="*/ 134 h 1229"/>
              <a:gd name="T22" fmla="*/ 134 w 1229"/>
              <a:gd name="T23" fmla="*/ 614 h 1229"/>
              <a:gd name="T24" fmla="*/ 614 w 1229"/>
              <a:gd name="T25" fmla="*/ 1094 h 1229"/>
              <a:gd name="T26" fmla="*/ 614 w 1229"/>
              <a:gd name="T27" fmla="*/ 1229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9" h="1229">
                <a:moveTo>
                  <a:pt x="614" y="0"/>
                </a:moveTo>
                <a:cubicBezTo>
                  <a:pt x="954" y="0"/>
                  <a:pt x="1229" y="275"/>
                  <a:pt x="1229" y="614"/>
                </a:cubicBezTo>
                <a:cubicBezTo>
                  <a:pt x="1229" y="954"/>
                  <a:pt x="954" y="1229"/>
                  <a:pt x="614" y="1229"/>
                </a:cubicBezTo>
                <a:cubicBezTo>
                  <a:pt x="614" y="1094"/>
                  <a:pt x="614" y="1094"/>
                  <a:pt x="614" y="1094"/>
                </a:cubicBezTo>
                <a:cubicBezTo>
                  <a:pt x="879" y="1094"/>
                  <a:pt x="1094" y="879"/>
                  <a:pt x="1094" y="614"/>
                </a:cubicBezTo>
                <a:cubicBezTo>
                  <a:pt x="1094" y="349"/>
                  <a:pt x="879" y="134"/>
                  <a:pt x="614" y="134"/>
                </a:cubicBezTo>
                <a:lnTo>
                  <a:pt x="614" y="0"/>
                </a:lnTo>
                <a:close/>
                <a:moveTo>
                  <a:pt x="614" y="1229"/>
                </a:moveTo>
                <a:cubicBezTo>
                  <a:pt x="275" y="1229"/>
                  <a:pt x="0" y="954"/>
                  <a:pt x="0" y="614"/>
                </a:cubicBezTo>
                <a:cubicBezTo>
                  <a:pt x="0" y="275"/>
                  <a:pt x="275" y="0"/>
                  <a:pt x="614" y="0"/>
                </a:cubicBezTo>
                <a:cubicBezTo>
                  <a:pt x="614" y="134"/>
                  <a:pt x="614" y="134"/>
                  <a:pt x="614" y="134"/>
                </a:cubicBezTo>
                <a:cubicBezTo>
                  <a:pt x="349" y="134"/>
                  <a:pt x="134" y="349"/>
                  <a:pt x="134" y="614"/>
                </a:cubicBezTo>
                <a:cubicBezTo>
                  <a:pt x="134" y="879"/>
                  <a:pt x="349" y="1094"/>
                  <a:pt x="614" y="1094"/>
                </a:cubicBezTo>
                <a:lnTo>
                  <a:pt x="614" y="122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2231095" y="1076828"/>
            <a:ext cx="1872900" cy="1535509"/>
          </a:xfrm>
          <a:custGeom>
            <a:avLst/>
            <a:gdLst>
              <a:gd name="T0" fmla="*/ 553 w 1106"/>
              <a:gd name="T1" fmla="*/ 0 h 1106"/>
              <a:gd name="T2" fmla="*/ 1106 w 1106"/>
              <a:gd name="T3" fmla="*/ 553 h 1106"/>
              <a:gd name="T4" fmla="*/ 553 w 1106"/>
              <a:gd name="T5" fmla="*/ 1106 h 1106"/>
              <a:gd name="T6" fmla="*/ 553 w 1106"/>
              <a:gd name="T7" fmla="*/ 1073 h 1106"/>
              <a:gd name="T8" fmla="*/ 1073 w 1106"/>
              <a:gd name="T9" fmla="*/ 553 h 1106"/>
              <a:gd name="T10" fmla="*/ 553 w 1106"/>
              <a:gd name="T11" fmla="*/ 34 h 1106"/>
              <a:gd name="T12" fmla="*/ 553 w 1106"/>
              <a:gd name="T13" fmla="*/ 0 h 1106"/>
              <a:gd name="T14" fmla="*/ 553 w 1106"/>
              <a:gd name="T15" fmla="*/ 0 h 1106"/>
              <a:gd name="T16" fmla="*/ 553 w 1106"/>
              <a:gd name="T17" fmla="*/ 0 h 1106"/>
              <a:gd name="T18" fmla="*/ 553 w 1106"/>
              <a:gd name="T19" fmla="*/ 34 h 1106"/>
              <a:gd name="T20" fmla="*/ 553 w 1106"/>
              <a:gd name="T21" fmla="*/ 34 h 1106"/>
              <a:gd name="T22" fmla="*/ 34 w 1106"/>
              <a:gd name="T23" fmla="*/ 553 h 1106"/>
              <a:gd name="T24" fmla="*/ 553 w 1106"/>
              <a:gd name="T25" fmla="*/ 1073 h 1106"/>
              <a:gd name="T26" fmla="*/ 553 w 1106"/>
              <a:gd name="T27" fmla="*/ 1073 h 1106"/>
              <a:gd name="T28" fmla="*/ 553 w 1106"/>
              <a:gd name="T29" fmla="*/ 1106 h 1106"/>
              <a:gd name="T30" fmla="*/ 553 w 1106"/>
              <a:gd name="T31" fmla="*/ 1106 h 1106"/>
              <a:gd name="T32" fmla="*/ 0 w 1106"/>
              <a:gd name="T33" fmla="*/ 553 h 1106"/>
              <a:gd name="T34" fmla="*/ 553 w 1106"/>
              <a:gd name="T35" fmla="*/ 0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06" h="1106">
                <a:moveTo>
                  <a:pt x="553" y="0"/>
                </a:moveTo>
                <a:cubicBezTo>
                  <a:pt x="859" y="0"/>
                  <a:pt x="1106" y="248"/>
                  <a:pt x="1106" y="553"/>
                </a:cubicBezTo>
                <a:cubicBezTo>
                  <a:pt x="1106" y="859"/>
                  <a:pt x="859" y="1106"/>
                  <a:pt x="553" y="1106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840" y="1073"/>
                  <a:pt x="1073" y="840"/>
                  <a:pt x="1073" y="553"/>
                </a:cubicBezTo>
                <a:cubicBezTo>
                  <a:pt x="1073" y="266"/>
                  <a:pt x="840" y="34"/>
                  <a:pt x="553" y="34"/>
                </a:cubicBezTo>
                <a:lnTo>
                  <a:pt x="553" y="0"/>
                </a:lnTo>
                <a:close/>
                <a:moveTo>
                  <a:pt x="553" y="0"/>
                </a:moveTo>
                <a:cubicBezTo>
                  <a:pt x="553" y="0"/>
                  <a:pt x="553" y="0"/>
                  <a:pt x="553" y="0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266" y="34"/>
                  <a:pt x="34" y="266"/>
                  <a:pt x="34" y="553"/>
                </a:cubicBezTo>
                <a:cubicBezTo>
                  <a:pt x="34" y="840"/>
                  <a:pt x="266" y="1073"/>
                  <a:pt x="553" y="1073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248" y="1106"/>
                  <a:pt x="0" y="859"/>
                  <a:pt x="0" y="553"/>
                </a:cubicBezTo>
                <a:cubicBezTo>
                  <a:pt x="0" y="248"/>
                  <a:pt x="248" y="0"/>
                  <a:pt x="5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399250" y="1489040"/>
            <a:ext cx="1027242" cy="1471131"/>
            <a:chOff x="11025186" y="2630313"/>
            <a:chExt cx="956514" cy="2069786"/>
          </a:xfrm>
        </p:grpSpPr>
        <p:grpSp>
          <p:nvGrpSpPr>
            <p:cNvPr id="30" name="组合 29"/>
            <p:cNvGrpSpPr/>
            <p:nvPr/>
          </p:nvGrpSpPr>
          <p:grpSpPr>
            <a:xfrm>
              <a:off x="11478463" y="2630313"/>
              <a:ext cx="503237" cy="1076325"/>
              <a:chOff x="11495088" y="2563813"/>
              <a:chExt cx="503237" cy="1076325"/>
            </a:xfrm>
          </p:grpSpPr>
          <p:sp>
            <p:nvSpPr>
              <p:cNvPr id="64" name="Oval 30"/>
              <p:cNvSpPr>
                <a:spLocks noChangeArrowheads="1"/>
              </p:cNvSpPr>
              <p:nvPr/>
            </p:nvSpPr>
            <p:spPr bwMode="auto">
              <a:xfrm>
                <a:off x="11495088" y="2563813"/>
                <a:ext cx="503237" cy="50323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>
                <a:off x="11668125" y="3017838"/>
                <a:ext cx="157162" cy="622300"/>
              </a:xfrm>
              <a:custGeom>
                <a:avLst/>
                <a:gdLst>
                  <a:gd name="T0" fmla="*/ 67 w 67"/>
                  <a:gd name="T1" fmla="*/ 0 h 266"/>
                  <a:gd name="T2" fmla="*/ 67 w 67"/>
                  <a:gd name="T3" fmla="*/ 233 h 266"/>
                  <a:gd name="T4" fmla="*/ 34 w 67"/>
                  <a:gd name="T5" fmla="*/ 266 h 266"/>
                  <a:gd name="T6" fmla="*/ 34 w 67"/>
                  <a:gd name="T7" fmla="*/ 266 h 266"/>
                  <a:gd name="T8" fmla="*/ 0 w 67"/>
                  <a:gd name="T9" fmla="*/ 233 h 266"/>
                  <a:gd name="T10" fmla="*/ 0 w 67"/>
                  <a:gd name="T11" fmla="*/ 0 h 266"/>
                  <a:gd name="T12" fmla="*/ 67 w 67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66">
                    <a:moveTo>
                      <a:pt x="67" y="0"/>
                    </a:moveTo>
                    <a:cubicBezTo>
                      <a:pt x="67" y="233"/>
                      <a:pt x="67" y="233"/>
                      <a:pt x="67" y="233"/>
                    </a:cubicBezTo>
                    <a:cubicBezTo>
                      <a:pt x="67" y="251"/>
                      <a:pt x="52" y="266"/>
                      <a:pt x="34" y="266"/>
                    </a:cubicBezTo>
                    <a:cubicBezTo>
                      <a:pt x="34" y="266"/>
                      <a:pt x="34" y="266"/>
                      <a:pt x="34" y="266"/>
                    </a:cubicBezTo>
                    <a:cubicBezTo>
                      <a:pt x="15" y="266"/>
                      <a:pt x="0" y="251"/>
                      <a:pt x="0" y="23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auto">
              <a:xfrm>
                <a:off x="11604625" y="2676525"/>
                <a:ext cx="284162" cy="280988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33"/>
              <p:cNvSpPr>
                <a:spLocks/>
              </p:cNvSpPr>
              <p:nvPr/>
            </p:nvSpPr>
            <p:spPr bwMode="auto">
              <a:xfrm>
                <a:off x="11733213" y="3378200"/>
                <a:ext cx="215900" cy="157163"/>
              </a:xfrm>
              <a:custGeom>
                <a:avLst/>
                <a:gdLst>
                  <a:gd name="T0" fmla="*/ 20 w 92"/>
                  <a:gd name="T1" fmla="*/ 0 h 67"/>
                  <a:gd name="T2" fmla="*/ 71 w 92"/>
                  <a:gd name="T3" fmla="*/ 0 h 67"/>
                  <a:gd name="T4" fmla="*/ 92 w 92"/>
                  <a:gd name="T5" fmla="*/ 21 h 67"/>
                  <a:gd name="T6" fmla="*/ 92 w 92"/>
                  <a:gd name="T7" fmla="*/ 46 h 67"/>
                  <a:gd name="T8" fmla="*/ 71 w 92"/>
                  <a:gd name="T9" fmla="*/ 67 h 67"/>
                  <a:gd name="T10" fmla="*/ 20 w 92"/>
                  <a:gd name="T11" fmla="*/ 67 h 67"/>
                  <a:gd name="T12" fmla="*/ 0 w 92"/>
                  <a:gd name="T13" fmla="*/ 46 h 67"/>
                  <a:gd name="T14" fmla="*/ 0 w 92"/>
                  <a:gd name="T15" fmla="*/ 21 h 67"/>
                  <a:gd name="T16" fmla="*/ 20 w 92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67">
                    <a:moveTo>
                      <a:pt x="2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3" y="0"/>
                      <a:pt x="92" y="10"/>
                      <a:pt x="92" y="21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57"/>
                      <a:pt x="83" y="67"/>
                      <a:pt x="71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9" y="67"/>
                      <a:pt x="0" y="57"/>
                      <a:pt x="0" y="4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34"/>
              <p:cNvSpPr>
                <a:spLocks/>
              </p:cNvSpPr>
              <p:nvPr/>
            </p:nvSpPr>
            <p:spPr bwMode="auto">
              <a:xfrm>
                <a:off x="11758633" y="3198813"/>
                <a:ext cx="215900" cy="153988"/>
              </a:xfrm>
              <a:custGeom>
                <a:avLst/>
                <a:gdLst>
                  <a:gd name="T0" fmla="*/ 20 w 92"/>
                  <a:gd name="T1" fmla="*/ 0 h 66"/>
                  <a:gd name="T2" fmla="*/ 71 w 92"/>
                  <a:gd name="T3" fmla="*/ 0 h 66"/>
                  <a:gd name="T4" fmla="*/ 92 w 92"/>
                  <a:gd name="T5" fmla="*/ 20 h 66"/>
                  <a:gd name="T6" fmla="*/ 92 w 92"/>
                  <a:gd name="T7" fmla="*/ 46 h 66"/>
                  <a:gd name="T8" fmla="*/ 71 w 92"/>
                  <a:gd name="T9" fmla="*/ 66 h 66"/>
                  <a:gd name="T10" fmla="*/ 20 w 92"/>
                  <a:gd name="T11" fmla="*/ 66 h 66"/>
                  <a:gd name="T12" fmla="*/ 0 w 92"/>
                  <a:gd name="T13" fmla="*/ 46 h 66"/>
                  <a:gd name="T14" fmla="*/ 0 w 92"/>
                  <a:gd name="T15" fmla="*/ 20 h 66"/>
                  <a:gd name="T16" fmla="*/ 20 w 92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66">
                    <a:moveTo>
                      <a:pt x="2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3" y="0"/>
                      <a:pt x="92" y="9"/>
                      <a:pt x="92" y="20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57"/>
                      <a:pt x="83" y="66"/>
                      <a:pt x="71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9" y="66"/>
                      <a:pt x="0" y="57"/>
                      <a:pt x="0" y="4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" name="Oval 37"/>
            <p:cNvSpPr>
              <a:spLocks noChangeArrowheads="1"/>
            </p:cNvSpPr>
            <p:nvPr/>
          </p:nvSpPr>
          <p:spPr bwMode="auto">
            <a:xfrm>
              <a:off x="11025186" y="4677874"/>
              <a:ext cx="20637" cy="22225"/>
            </a:xfrm>
            <a:prstGeom prst="ellipse">
              <a:avLst/>
            </a:prstGeom>
            <a:solidFill>
              <a:srgbClr val="245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05992" y="2539339"/>
            <a:ext cx="245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25BEE4"/>
                </a:solidFill>
                <a:latin typeface="Times New Roman" pitchFamily="18" charset="0"/>
                <a:cs typeface="Times New Roman" pitchFamily="18" charset="0"/>
              </a:rPr>
              <a:t>HOW YOU GET THE KEY?</a:t>
            </a:r>
            <a:endParaRPr lang="zh-CN" altLang="en-US" dirty="0">
              <a:solidFill>
                <a:srgbClr val="25BEE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6581344" y="2859323"/>
            <a:ext cx="1182917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5075087" y="1194025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81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2000" y="1363012"/>
            <a:ext cx="3148084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大部分企业对于年轻群体的营销</a:t>
            </a:r>
            <a:endParaRPr kumimoji="1"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1" lang="zh-CN" altLang="en-US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kumimoji="1"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不过是一场</a:t>
            </a:r>
            <a:r>
              <a:rPr kumimoji="1" lang="zh-CN" altLang="en-US" sz="2800" b="1" dirty="0" smtClean="0">
                <a:solidFill>
                  <a:srgbClr val="25BEE4"/>
                </a:solidFill>
                <a:latin typeface="微软雅黑" pitchFamily="34" charset="-122"/>
                <a:ea typeface="微软雅黑" pitchFamily="34" charset="-122"/>
              </a:rPr>
              <a:t>自嗨</a:t>
            </a:r>
            <a:endParaRPr kumimoji="1" lang="zh-CN" altLang="en-US" sz="2000" b="1" dirty="0">
              <a:solidFill>
                <a:srgbClr val="25BEE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20622" y="1067058"/>
            <a:ext cx="2923386" cy="2853263"/>
            <a:chOff x="6443663" y="788988"/>
            <a:chExt cx="5461000" cy="5457826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9174163" y="4371976"/>
              <a:ext cx="1931988" cy="1874838"/>
            </a:xfrm>
            <a:custGeom>
              <a:avLst/>
              <a:gdLst>
                <a:gd name="T0" fmla="*/ 0 w 336"/>
                <a:gd name="T1" fmla="*/ 61 h 326"/>
                <a:gd name="T2" fmla="*/ 0 w 336"/>
                <a:gd name="T3" fmla="*/ 326 h 326"/>
                <a:gd name="T4" fmla="*/ 336 w 336"/>
                <a:gd name="T5" fmla="*/ 187 h 326"/>
                <a:gd name="T6" fmla="*/ 148 w 336"/>
                <a:gd name="T7" fmla="*/ 0 h 326"/>
                <a:gd name="T8" fmla="*/ 0 w 336"/>
                <a:gd name="T9" fmla="*/ 6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26">
                  <a:moveTo>
                    <a:pt x="0" y="61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131" y="326"/>
                    <a:pt x="250" y="273"/>
                    <a:pt x="336" y="18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0" y="38"/>
                    <a:pt x="58" y="61"/>
                    <a:pt x="0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0025063" y="3521076"/>
              <a:ext cx="1879600" cy="1925638"/>
            </a:xfrm>
            <a:custGeom>
              <a:avLst/>
              <a:gdLst>
                <a:gd name="T0" fmla="*/ 62 w 327"/>
                <a:gd name="T1" fmla="*/ 0 h 335"/>
                <a:gd name="T2" fmla="*/ 0 w 327"/>
                <a:gd name="T3" fmla="*/ 148 h 335"/>
                <a:gd name="T4" fmla="*/ 188 w 327"/>
                <a:gd name="T5" fmla="*/ 335 h 335"/>
                <a:gd name="T6" fmla="*/ 327 w 327"/>
                <a:gd name="T7" fmla="*/ 0 h 335"/>
                <a:gd name="T8" fmla="*/ 62 w 327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5">
                  <a:moveTo>
                    <a:pt x="62" y="0"/>
                  </a:moveTo>
                  <a:cubicBezTo>
                    <a:pt x="62" y="58"/>
                    <a:pt x="38" y="110"/>
                    <a:pt x="0" y="148"/>
                  </a:cubicBezTo>
                  <a:cubicBezTo>
                    <a:pt x="188" y="335"/>
                    <a:pt x="188" y="335"/>
                    <a:pt x="188" y="335"/>
                  </a:cubicBezTo>
                  <a:cubicBezTo>
                    <a:pt x="274" y="250"/>
                    <a:pt x="327" y="131"/>
                    <a:pt x="327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242176" y="4371976"/>
              <a:ext cx="1931988" cy="1874838"/>
            </a:xfrm>
            <a:custGeom>
              <a:avLst/>
              <a:gdLst>
                <a:gd name="T0" fmla="*/ 188 w 336"/>
                <a:gd name="T1" fmla="*/ 0 h 326"/>
                <a:gd name="T2" fmla="*/ 0 w 336"/>
                <a:gd name="T3" fmla="*/ 187 h 326"/>
                <a:gd name="T4" fmla="*/ 336 w 336"/>
                <a:gd name="T5" fmla="*/ 326 h 326"/>
                <a:gd name="T6" fmla="*/ 336 w 336"/>
                <a:gd name="T7" fmla="*/ 61 h 326"/>
                <a:gd name="T8" fmla="*/ 188 w 336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26">
                  <a:moveTo>
                    <a:pt x="188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86" y="273"/>
                    <a:pt x="205" y="326"/>
                    <a:pt x="336" y="326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278" y="61"/>
                    <a:pt x="226" y="38"/>
                    <a:pt x="18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242176" y="788988"/>
              <a:ext cx="1931988" cy="1881188"/>
            </a:xfrm>
            <a:custGeom>
              <a:avLst/>
              <a:gdLst>
                <a:gd name="T0" fmla="*/ 336 w 336"/>
                <a:gd name="T1" fmla="*/ 265 h 327"/>
                <a:gd name="T2" fmla="*/ 336 w 336"/>
                <a:gd name="T3" fmla="*/ 0 h 327"/>
                <a:gd name="T4" fmla="*/ 0 w 336"/>
                <a:gd name="T5" fmla="*/ 139 h 327"/>
                <a:gd name="T6" fmla="*/ 188 w 336"/>
                <a:gd name="T7" fmla="*/ 327 h 327"/>
                <a:gd name="T8" fmla="*/ 336 w 336"/>
                <a:gd name="T9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27">
                  <a:moveTo>
                    <a:pt x="336" y="265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205" y="0"/>
                    <a:pt x="86" y="53"/>
                    <a:pt x="0" y="139"/>
                  </a:cubicBezTo>
                  <a:cubicBezTo>
                    <a:pt x="188" y="327"/>
                    <a:pt x="188" y="327"/>
                    <a:pt x="188" y="327"/>
                  </a:cubicBezTo>
                  <a:cubicBezTo>
                    <a:pt x="226" y="289"/>
                    <a:pt x="278" y="265"/>
                    <a:pt x="336" y="2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0025063" y="1589088"/>
              <a:ext cx="1879600" cy="1931988"/>
            </a:xfrm>
            <a:custGeom>
              <a:avLst/>
              <a:gdLst>
                <a:gd name="T0" fmla="*/ 62 w 327"/>
                <a:gd name="T1" fmla="*/ 336 h 336"/>
                <a:gd name="T2" fmla="*/ 327 w 327"/>
                <a:gd name="T3" fmla="*/ 336 h 336"/>
                <a:gd name="T4" fmla="*/ 188 w 327"/>
                <a:gd name="T5" fmla="*/ 0 h 336"/>
                <a:gd name="T6" fmla="*/ 0 w 327"/>
                <a:gd name="T7" fmla="*/ 188 h 336"/>
                <a:gd name="T8" fmla="*/ 62 w 327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6">
                  <a:moveTo>
                    <a:pt x="62" y="336"/>
                  </a:moveTo>
                  <a:cubicBezTo>
                    <a:pt x="327" y="336"/>
                    <a:pt x="327" y="336"/>
                    <a:pt x="327" y="336"/>
                  </a:cubicBezTo>
                  <a:cubicBezTo>
                    <a:pt x="327" y="205"/>
                    <a:pt x="274" y="86"/>
                    <a:pt x="188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38" y="226"/>
                    <a:pt x="62" y="278"/>
                    <a:pt x="62" y="3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174163" y="788988"/>
              <a:ext cx="1931988" cy="1881188"/>
            </a:xfrm>
            <a:custGeom>
              <a:avLst/>
              <a:gdLst>
                <a:gd name="T0" fmla="*/ 148 w 336"/>
                <a:gd name="T1" fmla="*/ 327 h 327"/>
                <a:gd name="T2" fmla="*/ 336 w 336"/>
                <a:gd name="T3" fmla="*/ 139 h 327"/>
                <a:gd name="T4" fmla="*/ 0 w 336"/>
                <a:gd name="T5" fmla="*/ 0 h 327"/>
                <a:gd name="T6" fmla="*/ 0 w 336"/>
                <a:gd name="T7" fmla="*/ 265 h 327"/>
                <a:gd name="T8" fmla="*/ 148 w 336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27">
                  <a:moveTo>
                    <a:pt x="148" y="327"/>
                  </a:moveTo>
                  <a:cubicBezTo>
                    <a:pt x="336" y="139"/>
                    <a:pt x="336" y="139"/>
                    <a:pt x="336" y="139"/>
                  </a:cubicBezTo>
                  <a:cubicBezTo>
                    <a:pt x="250" y="53"/>
                    <a:pt x="131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65"/>
                    <a:pt x="110" y="289"/>
                    <a:pt x="148" y="3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443663" y="1589088"/>
              <a:ext cx="1879600" cy="1931988"/>
            </a:xfrm>
            <a:custGeom>
              <a:avLst/>
              <a:gdLst>
                <a:gd name="T0" fmla="*/ 327 w 327"/>
                <a:gd name="T1" fmla="*/ 188 h 336"/>
                <a:gd name="T2" fmla="*/ 139 w 327"/>
                <a:gd name="T3" fmla="*/ 0 h 336"/>
                <a:gd name="T4" fmla="*/ 0 w 327"/>
                <a:gd name="T5" fmla="*/ 336 h 336"/>
                <a:gd name="T6" fmla="*/ 266 w 327"/>
                <a:gd name="T7" fmla="*/ 336 h 336"/>
                <a:gd name="T8" fmla="*/ 327 w 327"/>
                <a:gd name="T9" fmla="*/ 1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6">
                  <a:moveTo>
                    <a:pt x="327" y="18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4" y="86"/>
                    <a:pt x="0" y="205"/>
                    <a:pt x="0" y="336"/>
                  </a:cubicBezTo>
                  <a:cubicBezTo>
                    <a:pt x="266" y="336"/>
                    <a:pt x="266" y="336"/>
                    <a:pt x="266" y="336"/>
                  </a:cubicBezTo>
                  <a:cubicBezTo>
                    <a:pt x="266" y="278"/>
                    <a:pt x="289" y="226"/>
                    <a:pt x="327" y="18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443663" y="3521076"/>
              <a:ext cx="1879600" cy="1925638"/>
            </a:xfrm>
            <a:custGeom>
              <a:avLst/>
              <a:gdLst>
                <a:gd name="T0" fmla="*/ 266 w 327"/>
                <a:gd name="T1" fmla="*/ 0 h 335"/>
                <a:gd name="T2" fmla="*/ 0 w 327"/>
                <a:gd name="T3" fmla="*/ 0 h 335"/>
                <a:gd name="T4" fmla="*/ 139 w 327"/>
                <a:gd name="T5" fmla="*/ 335 h 335"/>
                <a:gd name="T6" fmla="*/ 327 w 327"/>
                <a:gd name="T7" fmla="*/ 148 h 335"/>
                <a:gd name="T8" fmla="*/ 266 w 327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5">
                  <a:moveTo>
                    <a:pt x="2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54" y="250"/>
                    <a:pt x="139" y="335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289" y="110"/>
                    <a:pt x="266" y="58"/>
                    <a:pt x="26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313737" y="2813050"/>
              <a:ext cx="425450" cy="1466849"/>
            </a:xfrm>
            <a:custGeom>
              <a:avLst/>
              <a:gdLst>
                <a:gd name="T0" fmla="*/ 71 w 74"/>
                <a:gd name="T1" fmla="*/ 56 h 255"/>
                <a:gd name="T2" fmla="*/ 68 w 74"/>
                <a:gd name="T3" fmla="*/ 54 h 255"/>
                <a:gd name="T4" fmla="*/ 46 w 74"/>
                <a:gd name="T5" fmla="*/ 46 h 255"/>
                <a:gd name="T6" fmla="*/ 46 w 74"/>
                <a:gd name="T7" fmla="*/ 46 h 255"/>
                <a:gd name="T8" fmla="*/ 46 w 74"/>
                <a:gd name="T9" fmla="*/ 43 h 255"/>
                <a:gd name="T10" fmla="*/ 54 w 74"/>
                <a:gd name="T11" fmla="*/ 29 h 255"/>
                <a:gd name="T12" fmla="*/ 55 w 74"/>
                <a:gd name="T13" fmla="*/ 16 h 255"/>
                <a:gd name="T14" fmla="*/ 38 w 74"/>
                <a:gd name="T15" fmla="*/ 0 h 255"/>
                <a:gd name="T16" fmla="*/ 20 w 74"/>
                <a:gd name="T17" fmla="*/ 16 h 255"/>
                <a:gd name="T18" fmla="*/ 22 w 74"/>
                <a:gd name="T19" fmla="*/ 29 h 255"/>
                <a:gd name="T20" fmla="*/ 30 w 74"/>
                <a:gd name="T21" fmla="*/ 43 h 255"/>
                <a:gd name="T22" fmla="*/ 30 w 74"/>
                <a:gd name="T23" fmla="*/ 46 h 255"/>
                <a:gd name="T24" fmla="*/ 29 w 74"/>
                <a:gd name="T25" fmla="*/ 46 h 255"/>
                <a:gd name="T26" fmla="*/ 8 w 74"/>
                <a:gd name="T27" fmla="*/ 54 h 255"/>
                <a:gd name="T28" fmla="*/ 5 w 74"/>
                <a:gd name="T29" fmla="*/ 55 h 255"/>
                <a:gd name="T30" fmla="*/ 0 w 74"/>
                <a:gd name="T31" fmla="*/ 63 h 255"/>
                <a:gd name="T32" fmla="*/ 0 w 74"/>
                <a:gd name="T33" fmla="*/ 133 h 255"/>
                <a:gd name="T34" fmla="*/ 9 w 74"/>
                <a:gd name="T35" fmla="*/ 142 h 255"/>
                <a:gd name="T36" fmla="*/ 12 w 74"/>
                <a:gd name="T37" fmla="*/ 141 h 255"/>
                <a:gd name="T38" fmla="*/ 11 w 74"/>
                <a:gd name="T39" fmla="*/ 142 h 255"/>
                <a:gd name="T40" fmla="*/ 11 w 74"/>
                <a:gd name="T41" fmla="*/ 243 h 255"/>
                <a:gd name="T42" fmla="*/ 23 w 74"/>
                <a:gd name="T43" fmla="*/ 255 h 255"/>
                <a:gd name="T44" fmla="*/ 35 w 74"/>
                <a:gd name="T45" fmla="*/ 243 h 255"/>
                <a:gd name="T46" fmla="*/ 35 w 74"/>
                <a:gd name="T47" fmla="*/ 162 h 255"/>
                <a:gd name="T48" fmla="*/ 37 w 74"/>
                <a:gd name="T49" fmla="*/ 162 h 255"/>
                <a:gd name="T50" fmla="*/ 40 w 74"/>
                <a:gd name="T51" fmla="*/ 162 h 255"/>
                <a:gd name="T52" fmla="*/ 40 w 74"/>
                <a:gd name="T53" fmla="*/ 243 h 255"/>
                <a:gd name="T54" fmla="*/ 52 w 74"/>
                <a:gd name="T55" fmla="*/ 255 h 255"/>
                <a:gd name="T56" fmla="*/ 63 w 74"/>
                <a:gd name="T57" fmla="*/ 243 h 255"/>
                <a:gd name="T58" fmla="*/ 63 w 74"/>
                <a:gd name="T59" fmla="*/ 142 h 255"/>
                <a:gd name="T60" fmla="*/ 64 w 74"/>
                <a:gd name="T61" fmla="*/ 142 h 255"/>
                <a:gd name="T62" fmla="*/ 66 w 74"/>
                <a:gd name="T63" fmla="*/ 142 h 255"/>
                <a:gd name="T64" fmla="*/ 74 w 74"/>
                <a:gd name="T65" fmla="*/ 133 h 255"/>
                <a:gd name="T66" fmla="*/ 74 w 74"/>
                <a:gd name="T67" fmla="*/ 63 h 255"/>
                <a:gd name="T68" fmla="*/ 71 w 74"/>
                <a:gd name="T69" fmla="*/ 5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255">
                  <a:moveTo>
                    <a:pt x="71" y="56"/>
                  </a:moveTo>
                  <a:cubicBezTo>
                    <a:pt x="70" y="54"/>
                    <a:pt x="68" y="54"/>
                    <a:pt x="68" y="54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0" y="41"/>
                    <a:pt x="52" y="36"/>
                    <a:pt x="54" y="2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7"/>
                    <a:pt x="47" y="0"/>
                    <a:pt x="38" y="0"/>
                  </a:cubicBezTo>
                  <a:cubicBezTo>
                    <a:pt x="28" y="0"/>
                    <a:pt x="20" y="7"/>
                    <a:pt x="20" y="1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6"/>
                    <a:pt x="26" y="40"/>
                    <a:pt x="30" y="4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6" y="54"/>
                    <a:pt x="5" y="55"/>
                  </a:cubicBezTo>
                  <a:cubicBezTo>
                    <a:pt x="2" y="56"/>
                    <a:pt x="0" y="59"/>
                    <a:pt x="0" y="6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10" y="142"/>
                    <a:pt x="11" y="142"/>
                    <a:pt x="12" y="141"/>
                  </a:cubicBezTo>
                  <a:cubicBezTo>
                    <a:pt x="12" y="141"/>
                    <a:pt x="11" y="142"/>
                    <a:pt x="11" y="142"/>
                  </a:cubicBezTo>
                  <a:cubicBezTo>
                    <a:pt x="11" y="243"/>
                    <a:pt x="11" y="243"/>
                    <a:pt x="11" y="243"/>
                  </a:cubicBezTo>
                  <a:cubicBezTo>
                    <a:pt x="11" y="250"/>
                    <a:pt x="17" y="255"/>
                    <a:pt x="23" y="255"/>
                  </a:cubicBezTo>
                  <a:cubicBezTo>
                    <a:pt x="30" y="255"/>
                    <a:pt x="35" y="250"/>
                    <a:pt x="35" y="243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6" y="162"/>
                    <a:pt x="36" y="162"/>
                    <a:pt x="37" y="162"/>
                  </a:cubicBezTo>
                  <a:cubicBezTo>
                    <a:pt x="38" y="162"/>
                    <a:pt x="39" y="162"/>
                    <a:pt x="40" y="162"/>
                  </a:cubicBezTo>
                  <a:cubicBezTo>
                    <a:pt x="40" y="243"/>
                    <a:pt x="40" y="243"/>
                    <a:pt x="40" y="243"/>
                  </a:cubicBezTo>
                  <a:cubicBezTo>
                    <a:pt x="40" y="250"/>
                    <a:pt x="45" y="255"/>
                    <a:pt x="52" y="255"/>
                  </a:cubicBezTo>
                  <a:cubicBezTo>
                    <a:pt x="58" y="255"/>
                    <a:pt x="63" y="250"/>
                    <a:pt x="63" y="243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2"/>
                    <a:pt x="65" y="142"/>
                    <a:pt x="66" y="142"/>
                  </a:cubicBezTo>
                  <a:cubicBezTo>
                    <a:pt x="70" y="142"/>
                    <a:pt x="74" y="138"/>
                    <a:pt x="74" y="13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0"/>
                    <a:pt x="73" y="57"/>
                    <a:pt x="71" y="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678863" y="3065463"/>
              <a:ext cx="28575" cy="12700"/>
            </a:xfrm>
            <a:custGeom>
              <a:avLst/>
              <a:gdLst>
                <a:gd name="T0" fmla="*/ 15 w 18"/>
                <a:gd name="T1" fmla="*/ 8 h 8"/>
                <a:gd name="T2" fmla="*/ 18 w 18"/>
                <a:gd name="T3" fmla="*/ 0 h 8"/>
                <a:gd name="T4" fmla="*/ 0 w 18"/>
                <a:gd name="T5" fmla="*/ 0 h 8"/>
                <a:gd name="T6" fmla="*/ 4 w 18"/>
                <a:gd name="T7" fmla="*/ 8 h 8"/>
                <a:gd name="T8" fmla="*/ 15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8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9099551" y="2813051"/>
              <a:ext cx="476250" cy="482600"/>
            </a:xfrm>
            <a:custGeom>
              <a:avLst/>
              <a:gdLst>
                <a:gd name="T0" fmla="*/ 78 w 83"/>
                <a:gd name="T1" fmla="*/ 39 h 84"/>
                <a:gd name="T2" fmla="*/ 72 w 83"/>
                <a:gd name="T3" fmla="*/ 38 h 84"/>
                <a:gd name="T4" fmla="*/ 71 w 83"/>
                <a:gd name="T5" fmla="*/ 32 h 84"/>
                <a:gd name="T6" fmla="*/ 76 w 83"/>
                <a:gd name="T7" fmla="*/ 29 h 84"/>
                <a:gd name="T8" fmla="*/ 77 w 83"/>
                <a:gd name="T9" fmla="*/ 20 h 84"/>
                <a:gd name="T10" fmla="*/ 73 w 83"/>
                <a:gd name="T11" fmla="*/ 15 h 84"/>
                <a:gd name="T12" fmla="*/ 65 w 83"/>
                <a:gd name="T13" fmla="*/ 14 h 84"/>
                <a:gd name="T14" fmla="*/ 60 w 83"/>
                <a:gd name="T15" fmla="*/ 18 h 84"/>
                <a:gd name="T16" fmla="*/ 55 w 83"/>
                <a:gd name="T17" fmla="*/ 15 h 84"/>
                <a:gd name="T18" fmla="*/ 56 w 83"/>
                <a:gd name="T19" fmla="*/ 9 h 84"/>
                <a:gd name="T20" fmla="*/ 51 w 83"/>
                <a:gd name="T21" fmla="*/ 2 h 84"/>
                <a:gd name="T22" fmla="*/ 45 w 83"/>
                <a:gd name="T23" fmla="*/ 1 h 84"/>
                <a:gd name="T24" fmla="*/ 38 w 83"/>
                <a:gd name="T25" fmla="*/ 6 h 84"/>
                <a:gd name="T26" fmla="*/ 37 w 83"/>
                <a:gd name="T27" fmla="*/ 12 h 84"/>
                <a:gd name="T28" fmla="*/ 31 w 83"/>
                <a:gd name="T29" fmla="*/ 13 h 84"/>
                <a:gd name="T30" fmla="*/ 28 w 83"/>
                <a:gd name="T31" fmla="*/ 8 h 84"/>
                <a:gd name="T32" fmla="*/ 20 w 83"/>
                <a:gd name="T33" fmla="*/ 7 h 84"/>
                <a:gd name="T34" fmla="*/ 14 w 83"/>
                <a:gd name="T35" fmla="*/ 11 h 84"/>
                <a:gd name="T36" fmla="*/ 13 w 83"/>
                <a:gd name="T37" fmla="*/ 19 h 84"/>
                <a:gd name="T38" fmla="*/ 16 w 83"/>
                <a:gd name="T39" fmla="*/ 23 h 84"/>
                <a:gd name="T40" fmla="*/ 13 w 83"/>
                <a:gd name="T41" fmla="*/ 29 h 84"/>
                <a:gd name="T42" fmla="*/ 8 w 83"/>
                <a:gd name="T43" fmla="*/ 28 h 84"/>
                <a:gd name="T44" fmla="*/ 1 w 83"/>
                <a:gd name="T45" fmla="*/ 33 h 84"/>
                <a:gd name="T46" fmla="*/ 0 w 83"/>
                <a:gd name="T47" fmla="*/ 39 h 84"/>
                <a:gd name="T48" fmla="*/ 5 w 83"/>
                <a:gd name="T49" fmla="*/ 46 h 84"/>
                <a:gd name="T50" fmla="*/ 10 w 83"/>
                <a:gd name="T51" fmla="*/ 47 h 84"/>
                <a:gd name="T52" fmla="*/ 11 w 83"/>
                <a:gd name="T53" fmla="*/ 53 h 84"/>
                <a:gd name="T54" fmla="*/ 7 w 83"/>
                <a:gd name="T55" fmla="*/ 56 h 84"/>
                <a:gd name="T56" fmla="*/ 6 w 83"/>
                <a:gd name="T57" fmla="*/ 64 h 84"/>
                <a:gd name="T58" fmla="*/ 10 w 83"/>
                <a:gd name="T59" fmla="*/ 70 h 84"/>
                <a:gd name="T60" fmla="*/ 18 w 83"/>
                <a:gd name="T61" fmla="*/ 71 h 84"/>
                <a:gd name="T62" fmla="*/ 22 w 83"/>
                <a:gd name="T63" fmla="*/ 68 h 84"/>
                <a:gd name="T64" fmla="*/ 28 w 83"/>
                <a:gd name="T65" fmla="*/ 71 h 84"/>
                <a:gd name="T66" fmla="*/ 27 w 83"/>
                <a:gd name="T67" fmla="*/ 76 h 84"/>
                <a:gd name="T68" fmla="*/ 32 w 83"/>
                <a:gd name="T69" fmla="*/ 83 h 84"/>
                <a:gd name="T70" fmla="*/ 39 w 83"/>
                <a:gd name="T71" fmla="*/ 84 h 84"/>
                <a:gd name="T72" fmla="*/ 45 w 83"/>
                <a:gd name="T73" fmla="*/ 79 h 84"/>
                <a:gd name="T74" fmla="*/ 46 w 83"/>
                <a:gd name="T75" fmla="*/ 74 h 84"/>
                <a:gd name="T76" fmla="*/ 52 w 83"/>
                <a:gd name="T77" fmla="*/ 72 h 84"/>
                <a:gd name="T78" fmla="*/ 55 w 83"/>
                <a:gd name="T79" fmla="*/ 77 h 84"/>
                <a:gd name="T80" fmla="*/ 63 w 83"/>
                <a:gd name="T81" fmla="*/ 78 h 84"/>
                <a:gd name="T82" fmla="*/ 69 w 83"/>
                <a:gd name="T83" fmla="*/ 74 h 84"/>
                <a:gd name="T84" fmla="*/ 70 w 83"/>
                <a:gd name="T85" fmla="*/ 66 h 84"/>
                <a:gd name="T86" fmla="*/ 67 w 83"/>
                <a:gd name="T87" fmla="*/ 61 h 84"/>
                <a:gd name="T88" fmla="*/ 70 w 83"/>
                <a:gd name="T89" fmla="*/ 56 h 84"/>
                <a:gd name="T90" fmla="*/ 75 w 83"/>
                <a:gd name="T91" fmla="*/ 57 h 84"/>
                <a:gd name="T92" fmla="*/ 82 w 83"/>
                <a:gd name="T93" fmla="*/ 52 h 84"/>
                <a:gd name="T94" fmla="*/ 83 w 83"/>
                <a:gd name="T95" fmla="*/ 45 h 84"/>
                <a:gd name="T96" fmla="*/ 78 w 83"/>
                <a:gd name="T97" fmla="*/ 39 h 84"/>
                <a:gd name="T98" fmla="*/ 50 w 83"/>
                <a:gd name="T99" fmla="*/ 55 h 84"/>
                <a:gd name="T100" fmla="*/ 28 w 83"/>
                <a:gd name="T101" fmla="*/ 52 h 84"/>
                <a:gd name="T102" fmla="*/ 32 w 83"/>
                <a:gd name="T103" fmla="*/ 30 h 84"/>
                <a:gd name="T104" fmla="*/ 54 w 83"/>
                <a:gd name="T105" fmla="*/ 34 h 84"/>
                <a:gd name="T106" fmla="*/ 50 w 83"/>
                <a:gd name="T107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84">
                  <a:moveTo>
                    <a:pt x="78" y="39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2" y="36"/>
                    <a:pt x="71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8" y="27"/>
                    <a:pt x="79" y="23"/>
                    <a:pt x="77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3"/>
                    <a:pt x="67" y="12"/>
                    <a:pt x="65" y="1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6"/>
                    <a:pt x="57" y="15"/>
                    <a:pt x="55" y="1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5"/>
                    <a:pt x="54" y="2"/>
                    <a:pt x="51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0"/>
                    <a:pt x="38" y="3"/>
                    <a:pt x="38" y="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2" y="5"/>
                    <a:pt x="20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3"/>
                    <a:pt x="11" y="16"/>
                    <a:pt x="13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2" y="46"/>
                    <a:pt x="5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9"/>
                    <a:pt x="11" y="51"/>
                    <a:pt x="11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5" y="58"/>
                    <a:pt x="4" y="62"/>
                    <a:pt x="6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2" y="72"/>
                    <a:pt x="16" y="73"/>
                    <a:pt x="1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9"/>
                    <a:pt x="26" y="70"/>
                    <a:pt x="28" y="71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9"/>
                    <a:pt x="29" y="82"/>
                    <a:pt x="32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5" y="79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4"/>
                    <a:pt x="50" y="73"/>
                    <a:pt x="52" y="72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7" y="79"/>
                    <a:pt x="61" y="80"/>
                    <a:pt x="63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2"/>
                    <a:pt x="72" y="68"/>
                    <a:pt x="70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7"/>
                    <a:pt x="82" y="55"/>
                    <a:pt x="82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2"/>
                    <a:pt x="81" y="39"/>
                    <a:pt x="78" y="39"/>
                  </a:cubicBezTo>
                  <a:close/>
                  <a:moveTo>
                    <a:pt x="50" y="55"/>
                  </a:moveTo>
                  <a:cubicBezTo>
                    <a:pt x="43" y="61"/>
                    <a:pt x="33" y="59"/>
                    <a:pt x="28" y="52"/>
                  </a:cubicBezTo>
                  <a:cubicBezTo>
                    <a:pt x="23" y="45"/>
                    <a:pt x="25" y="35"/>
                    <a:pt x="32" y="30"/>
                  </a:cubicBezTo>
                  <a:cubicBezTo>
                    <a:pt x="39" y="25"/>
                    <a:pt x="49" y="27"/>
                    <a:pt x="54" y="34"/>
                  </a:cubicBezTo>
                  <a:cubicBezTo>
                    <a:pt x="59" y="40"/>
                    <a:pt x="57" y="50"/>
                    <a:pt x="50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9558338" y="3082926"/>
              <a:ext cx="276225" cy="276225"/>
            </a:xfrm>
            <a:custGeom>
              <a:avLst/>
              <a:gdLst>
                <a:gd name="T0" fmla="*/ 45 w 48"/>
                <a:gd name="T1" fmla="*/ 22 h 48"/>
                <a:gd name="T2" fmla="*/ 41 w 48"/>
                <a:gd name="T3" fmla="*/ 21 h 48"/>
                <a:gd name="T4" fmla="*/ 41 w 48"/>
                <a:gd name="T5" fmla="*/ 18 h 48"/>
                <a:gd name="T6" fmla="*/ 44 w 48"/>
                <a:gd name="T7" fmla="*/ 16 h 48"/>
                <a:gd name="T8" fmla="*/ 44 w 48"/>
                <a:gd name="T9" fmla="*/ 11 h 48"/>
                <a:gd name="T10" fmla="*/ 42 w 48"/>
                <a:gd name="T11" fmla="*/ 8 h 48"/>
                <a:gd name="T12" fmla="*/ 37 w 48"/>
                <a:gd name="T13" fmla="*/ 8 h 48"/>
                <a:gd name="T14" fmla="*/ 34 w 48"/>
                <a:gd name="T15" fmla="*/ 10 h 48"/>
                <a:gd name="T16" fmla="*/ 32 w 48"/>
                <a:gd name="T17" fmla="*/ 8 h 48"/>
                <a:gd name="T18" fmla="*/ 32 w 48"/>
                <a:gd name="T19" fmla="*/ 4 h 48"/>
                <a:gd name="T20" fmla="*/ 29 w 48"/>
                <a:gd name="T21" fmla="*/ 1 h 48"/>
                <a:gd name="T22" fmla="*/ 26 w 48"/>
                <a:gd name="T23" fmla="*/ 0 h 48"/>
                <a:gd name="T24" fmla="*/ 22 w 48"/>
                <a:gd name="T25" fmla="*/ 3 h 48"/>
                <a:gd name="T26" fmla="*/ 21 w 48"/>
                <a:gd name="T27" fmla="*/ 6 h 48"/>
                <a:gd name="T28" fmla="*/ 18 w 48"/>
                <a:gd name="T29" fmla="*/ 7 h 48"/>
                <a:gd name="T30" fmla="*/ 16 w 48"/>
                <a:gd name="T31" fmla="*/ 4 h 48"/>
                <a:gd name="T32" fmla="*/ 11 w 48"/>
                <a:gd name="T33" fmla="*/ 4 h 48"/>
                <a:gd name="T34" fmla="*/ 8 w 48"/>
                <a:gd name="T35" fmla="*/ 6 h 48"/>
                <a:gd name="T36" fmla="*/ 8 w 48"/>
                <a:gd name="T37" fmla="*/ 10 h 48"/>
                <a:gd name="T38" fmla="*/ 9 w 48"/>
                <a:gd name="T39" fmla="*/ 13 h 48"/>
                <a:gd name="T40" fmla="*/ 7 w 48"/>
                <a:gd name="T41" fmla="*/ 16 h 48"/>
                <a:gd name="T42" fmla="*/ 4 w 48"/>
                <a:gd name="T43" fmla="*/ 16 h 48"/>
                <a:gd name="T44" fmla="*/ 1 w 48"/>
                <a:gd name="T45" fmla="*/ 18 h 48"/>
                <a:gd name="T46" fmla="*/ 0 w 48"/>
                <a:gd name="T47" fmla="*/ 22 h 48"/>
                <a:gd name="T48" fmla="*/ 3 w 48"/>
                <a:gd name="T49" fmla="*/ 26 h 48"/>
                <a:gd name="T50" fmla="*/ 6 w 48"/>
                <a:gd name="T51" fmla="*/ 26 h 48"/>
                <a:gd name="T52" fmla="*/ 7 w 48"/>
                <a:gd name="T53" fmla="*/ 30 h 48"/>
                <a:gd name="T54" fmla="*/ 4 w 48"/>
                <a:gd name="T55" fmla="*/ 32 h 48"/>
                <a:gd name="T56" fmla="*/ 4 w 48"/>
                <a:gd name="T57" fmla="*/ 36 h 48"/>
                <a:gd name="T58" fmla="*/ 6 w 48"/>
                <a:gd name="T59" fmla="*/ 39 h 48"/>
                <a:gd name="T60" fmla="*/ 11 w 48"/>
                <a:gd name="T61" fmla="*/ 40 h 48"/>
                <a:gd name="T62" fmla="*/ 13 w 48"/>
                <a:gd name="T63" fmla="*/ 39 h 48"/>
                <a:gd name="T64" fmla="*/ 16 w 48"/>
                <a:gd name="T65" fmla="*/ 41 h 48"/>
                <a:gd name="T66" fmla="*/ 16 w 48"/>
                <a:gd name="T67" fmla="*/ 43 h 48"/>
                <a:gd name="T68" fmla="*/ 18 w 48"/>
                <a:gd name="T69" fmla="*/ 47 h 48"/>
                <a:gd name="T70" fmla="*/ 22 w 48"/>
                <a:gd name="T71" fmla="*/ 48 h 48"/>
                <a:gd name="T72" fmla="*/ 26 w 48"/>
                <a:gd name="T73" fmla="*/ 45 h 48"/>
                <a:gd name="T74" fmla="*/ 26 w 48"/>
                <a:gd name="T75" fmla="*/ 42 h 48"/>
                <a:gd name="T76" fmla="*/ 30 w 48"/>
                <a:gd name="T77" fmla="*/ 41 h 48"/>
                <a:gd name="T78" fmla="*/ 32 w 48"/>
                <a:gd name="T79" fmla="*/ 43 h 48"/>
                <a:gd name="T80" fmla="*/ 36 w 48"/>
                <a:gd name="T81" fmla="*/ 44 h 48"/>
                <a:gd name="T82" fmla="*/ 40 w 48"/>
                <a:gd name="T83" fmla="*/ 42 h 48"/>
                <a:gd name="T84" fmla="*/ 40 w 48"/>
                <a:gd name="T85" fmla="*/ 37 h 48"/>
                <a:gd name="T86" fmla="*/ 38 w 48"/>
                <a:gd name="T87" fmla="*/ 35 h 48"/>
                <a:gd name="T88" fmla="*/ 40 w 48"/>
                <a:gd name="T89" fmla="*/ 32 h 48"/>
                <a:gd name="T90" fmla="*/ 43 w 48"/>
                <a:gd name="T91" fmla="*/ 32 h 48"/>
                <a:gd name="T92" fmla="*/ 47 w 48"/>
                <a:gd name="T93" fmla="*/ 29 h 48"/>
                <a:gd name="T94" fmla="*/ 48 w 48"/>
                <a:gd name="T95" fmla="*/ 26 h 48"/>
                <a:gd name="T96" fmla="*/ 45 w 48"/>
                <a:gd name="T97" fmla="*/ 22 h 48"/>
                <a:gd name="T98" fmla="*/ 29 w 48"/>
                <a:gd name="T99" fmla="*/ 31 h 48"/>
                <a:gd name="T100" fmla="*/ 16 w 48"/>
                <a:gd name="T101" fmla="*/ 29 h 48"/>
                <a:gd name="T102" fmla="*/ 18 w 48"/>
                <a:gd name="T103" fmla="*/ 17 h 48"/>
                <a:gd name="T104" fmla="*/ 31 w 48"/>
                <a:gd name="T105" fmla="*/ 19 h 48"/>
                <a:gd name="T106" fmla="*/ 29 w 48"/>
                <a:gd name="T10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" h="48">
                  <a:moveTo>
                    <a:pt x="45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0"/>
                    <a:pt x="41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3"/>
                    <a:pt x="44" y="1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7"/>
                    <a:pt x="39" y="6"/>
                    <a:pt x="37" y="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1" y="1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2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3" y="3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1" y="17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3" y="35"/>
                    <a:pt x="4" y="3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9" y="41"/>
                    <a:pt x="11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5"/>
                    <a:pt x="17" y="47"/>
                    <a:pt x="18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6" y="47"/>
                    <a:pt x="26" y="4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2"/>
                    <a:pt x="29" y="41"/>
                    <a:pt x="3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5"/>
                    <a:pt x="35" y="45"/>
                    <a:pt x="36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1" y="39"/>
                    <a:pt x="40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40" y="33"/>
                    <a:pt x="40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7" y="31"/>
                    <a:pt x="47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4"/>
                    <a:pt x="47" y="22"/>
                    <a:pt x="45" y="22"/>
                  </a:cubicBezTo>
                  <a:close/>
                  <a:moveTo>
                    <a:pt x="29" y="31"/>
                  </a:moveTo>
                  <a:cubicBezTo>
                    <a:pt x="25" y="34"/>
                    <a:pt x="19" y="33"/>
                    <a:pt x="16" y="29"/>
                  </a:cubicBezTo>
                  <a:cubicBezTo>
                    <a:pt x="13" y="25"/>
                    <a:pt x="14" y="20"/>
                    <a:pt x="18" y="17"/>
                  </a:cubicBezTo>
                  <a:cubicBezTo>
                    <a:pt x="22" y="14"/>
                    <a:pt x="28" y="15"/>
                    <a:pt x="31" y="19"/>
                  </a:cubicBezTo>
                  <a:cubicBezTo>
                    <a:pt x="34" y="23"/>
                    <a:pt x="33" y="28"/>
                    <a:pt x="29" y="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1514138" y="3514726"/>
              <a:ext cx="263525" cy="230188"/>
            </a:xfrm>
            <a:custGeom>
              <a:avLst/>
              <a:gdLst>
                <a:gd name="T0" fmla="*/ 166 w 166"/>
                <a:gd name="T1" fmla="*/ 0 h 145"/>
                <a:gd name="T2" fmla="*/ 83 w 166"/>
                <a:gd name="T3" fmla="*/ 145 h 145"/>
                <a:gd name="T4" fmla="*/ 0 w 166"/>
                <a:gd name="T5" fmla="*/ 0 h 145"/>
                <a:gd name="T6" fmla="*/ 166 w 166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5">
                  <a:moveTo>
                    <a:pt x="166" y="0"/>
                  </a:moveTo>
                  <a:lnTo>
                    <a:pt x="83" y="145"/>
                  </a:lnTo>
                  <a:lnTo>
                    <a:pt x="0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0829926" y="1668463"/>
              <a:ext cx="252413" cy="258763"/>
            </a:xfrm>
            <a:custGeom>
              <a:avLst/>
              <a:gdLst>
                <a:gd name="T0" fmla="*/ 116 w 159"/>
                <a:gd name="T1" fmla="*/ 0 h 163"/>
                <a:gd name="T2" fmla="*/ 159 w 159"/>
                <a:gd name="T3" fmla="*/ 163 h 163"/>
                <a:gd name="T4" fmla="*/ 0 w 159"/>
                <a:gd name="T5" fmla="*/ 120 h 163"/>
                <a:gd name="T6" fmla="*/ 116 w 159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63">
                  <a:moveTo>
                    <a:pt x="116" y="0"/>
                  </a:moveTo>
                  <a:lnTo>
                    <a:pt x="159" y="163"/>
                  </a:lnTo>
                  <a:lnTo>
                    <a:pt x="0" y="1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9167813" y="920751"/>
              <a:ext cx="230188" cy="271463"/>
            </a:xfrm>
            <a:custGeom>
              <a:avLst/>
              <a:gdLst>
                <a:gd name="T0" fmla="*/ 0 w 145"/>
                <a:gd name="T1" fmla="*/ 0 h 171"/>
                <a:gd name="T2" fmla="*/ 145 w 145"/>
                <a:gd name="T3" fmla="*/ 84 h 171"/>
                <a:gd name="T4" fmla="*/ 0 w 145"/>
                <a:gd name="T5" fmla="*/ 171 h 171"/>
                <a:gd name="T6" fmla="*/ 0 w 145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71">
                  <a:moveTo>
                    <a:pt x="0" y="0"/>
                  </a:moveTo>
                  <a:lnTo>
                    <a:pt x="145" y="84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345363" y="1633538"/>
              <a:ext cx="258763" cy="254000"/>
            </a:xfrm>
            <a:custGeom>
              <a:avLst/>
              <a:gdLst>
                <a:gd name="T0" fmla="*/ 0 w 163"/>
                <a:gd name="T1" fmla="*/ 40 h 160"/>
                <a:gd name="T2" fmla="*/ 163 w 163"/>
                <a:gd name="T3" fmla="*/ 0 h 160"/>
                <a:gd name="T4" fmla="*/ 120 w 163"/>
                <a:gd name="T5" fmla="*/ 160 h 160"/>
                <a:gd name="T6" fmla="*/ 0 w 163"/>
                <a:gd name="T7" fmla="*/ 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60">
                  <a:moveTo>
                    <a:pt x="0" y="40"/>
                  </a:moveTo>
                  <a:lnTo>
                    <a:pt x="163" y="0"/>
                  </a:lnTo>
                  <a:lnTo>
                    <a:pt x="120" y="16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6610351" y="3295651"/>
              <a:ext cx="263525" cy="230188"/>
            </a:xfrm>
            <a:custGeom>
              <a:avLst/>
              <a:gdLst>
                <a:gd name="T0" fmla="*/ 0 w 166"/>
                <a:gd name="T1" fmla="*/ 145 h 145"/>
                <a:gd name="T2" fmla="*/ 83 w 166"/>
                <a:gd name="T3" fmla="*/ 0 h 145"/>
                <a:gd name="T4" fmla="*/ 166 w 166"/>
                <a:gd name="T5" fmla="*/ 145 h 145"/>
                <a:gd name="T6" fmla="*/ 0 w 166"/>
                <a:gd name="T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5">
                  <a:moveTo>
                    <a:pt x="0" y="145"/>
                  </a:moveTo>
                  <a:lnTo>
                    <a:pt x="83" y="0"/>
                  </a:lnTo>
                  <a:lnTo>
                    <a:pt x="166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7299326" y="5078413"/>
              <a:ext cx="252413" cy="258763"/>
            </a:xfrm>
            <a:custGeom>
              <a:avLst/>
              <a:gdLst>
                <a:gd name="T0" fmla="*/ 44 w 159"/>
                <a:gd name="T1" fmla="*/ 163 h 163"/>
                <a:gd name="T2" fmla="*/ 0 w 159"/>
                <a:gd name="T3" fmla="*/ 0 h 163"/>
                <a:gd name="T4" fmla="*/ 159 w 159"/>
                <a:gd name="T5" fmla="*/ 44 h 163"/>
                <a:gd name="T6" fmla="*/ 44 w 159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63">
                  <a:moveTo>
                    <a:pt x="44" y="163"/>
                  </a:moveTo>
                  <a:lnTo>
                    <a:pt x="0" y="0"/>
                  </a:lnTo>
                  <a:lnTo>
                    <a:pt x="159" y="44"/>
                  </a:lnTo>
                  <a:lnTo>
                    <a:pt x="44" y="16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8950326" y="5826126"/>
              <a:ext cx="228600" cy="265113"/>
            </a:xfrm>
            <a:custGeom>
              <a:avLst/>
              <a:gdLst>
                <a:gd name="T0" fmla="*/ 144 w 144"/>
                <a:gd name="T1" fmla="*/ 167 h 167"/>
                <a:gd name="T2" fmla="*/ 0 w 144"/>
                <a:gd name="T3" fmla="*/ 83 h 167"/>
                <a:gd name="T4" fmla="*/ 144 w 144"/>
                <a:gd name="T5" fmla="*/ 0 h 167"/>
                <a:gd name="T6" fmla="*/ 144 w 144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7">
                  <a:moveTo>
                    <a:pt x="144" y="167"/>
                  </a:moveTo>
                  <a:lnTo>
                    <a:pt x="0" y="83"/>
                  </a:lnTo>
                  <a:lnTo>
                    <a:pt x="144" y="0"/>
                  </a:lnTo>
                  <a:lnTo>
                    <a:pt x="144" y="1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0755313" y="5159376"/>
              <a:ext cx="258763" cy="258763"/>
            </a:xfrm>
            <a:custGeom>
              <a:avLst/>
              <a:gdLst>
                <a:gd name="T0" fmla="*/ 163 w 163"/>
                <a:gd name="T1" fmla="*/ 120 h 163"/>
                <a:gd name="T2" fmla="*/ 0 w 163"/>
                <a:gd name="T3" fmla="*/ 163 h 163"/>
                <a:gd name="T4" fmla="*/ 43 w 163"/>
                <a:gd name="T5" fmla="*/ 0 h 163"/>
                <a:gd name="T6" fmla="*/ 163 w 163"/>
                <a:gd name="T7" fmla="*/ 1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63">
                  <a:moveTo>
                    <a:pt x="163" y="120"/>
                  </a:moveTo>
                  <a:lnTo>
                    <a:pt x="0" y="163"/>
                  </a:lnTo>
                  <a:lnTo>
                    <a:pt x="43" y="0"/>
                  </a:lnTo>
                  <a:lnTo>
                    <a:pt x="163" y="12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900863" y="3876014"/>
              <a:ext cx="874713" cy="544513"/>
              <a:chOff x="11048155" y="4957718"/>
              <a:chExt cx="874713" cy="544513"/>
            </a:xfrm>
            <a:solidFill>
              <a:schemeClr val="bg1"/>
            </a:solidFill>
          </p:grpSpPr>
          <p:sp>
            <p:nvSpPr>
              <p:cNvPr id="61" name="Freeform 29"/>
              <p:cNvSpPr>
                <a:spLocks noEditPoints="1"/>
              </p:cNvSpPr>
              <p:nvPr/>
            </p:nvSpPr>
            <p:spPr bwMode="auto">
              <a:xfrm>
                <a:off x="11048155" y="5160918"/>
                <a:ext cx="427038" cy="341313"/>
              </a:xfrm>
              <a:custGeom>
                <a:avLst/>
                <a:gdLst>
                  <a:gd name="T0" fmla="*/ 62 w 114"/>
                  <a:gd name="T1" fmla="*/ 91 h 91"/>
                  <a:gd name="T2" fmla="*/ 40 w 114"/>
                  <a:gd name="T3" fmla="*/ 88 h 91"/>
                  <a:gd name="T4" fmla="*/ 10 w 114"/>
                  <a:gd name="T5" fmla="*/ 14 h 91"/>
                  <a:gd name="T6" fmla="*/ 10 w 114"/>
                  <a:gd name="T7" fmla="*/ 13 h 91"/>
                  <a:gd name="T8" fmla="*/ 11 w 114"/>
                  <a:gd name="T9" fmla="*/ 12 h 91"/>
                  <a:gd name="T10" fmla="*/ 45 w 114"/>
                  <a:gd name="T11" fmla="*/ 0 h 91"/>
                  <a:gd name="T12" fmla="*/ 113 w 114"/>
                  <a:gd name="T13" fmla="*/ 57 h 91"/>
                  <a:gd name="T14" fmla="*/ 114 w 114"/>
                  <a:gd name="T15" fmla="*/ 58 h 91"/>
                  <a:gd name="T16" fmla="*/ 113 w 114"/>
                  <a:gd name="T17" fmla="*/ 60 h 91"/>
                  <a:gd name="T18" fmla="*/ 62 w 114"/>
                  <a:gd name="T19" fmla="*/ 91 h 91"/>
                  <a:gd name="T20" fmla="*/ 17 w 114"/>
                  <a:gd name="T21" fmla="*/ 17 h 91"/>
                  <a:gd name="T22" fmla="*/ 42 w 114"/>
                  <a:gd name="T23" fmla="*/ 80 h 91"/>
                  <a:gd name="T24" fmla="*/ 62 w 114"/>
                  <a:gd name="T25" fmla="*/ 83 h 91"/>
                  <a:gd name="T26" fmla="*/ 105 w 114"/>
                  <a:gd name="T27" fmla="*/ 58 h 91"/>
                  <a:gd name="T28" fmla="*/ 45 w 114"/>
                  <a:gd name="T29" fmla="*/ 8 h 91"/>
                  <a:gd name="T30" fmla="*/ 17 w 114"/>
                  <a:gd name="T31" fmla="*/ 1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91">
                    <a:moveTo>
                      <a:pt x="62" y="91"/>
                    </a:moveTo>
                    <a:cubicBezTo>
                      <a:pt x="56" y="91"/>
                      <a:pt x="48" y="90"/>
                      <a:pt x="40" y="88"/>
                    </a:cubicBezTo>
                    <a:cubicBezTo>
                      <a:pt x="0" y="79"/>
                      <a:pt x="7" y="32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21" y="0"/>
                      <a:pt x="45" y="0"/>
                    </a:cubicBezTo>
                    <a:cubicBezTo>
                      <a:pt x="89" y="0"/>
                      <a:pt x="112" y="54"/>
                      <a:pt x="113" y="57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03" y="80"/>
                      <a:pt x="86" y="91"/>
                      <a:pt x="62" y="91"/>
                    </a:cubicBezTo>
                    <a:moveTo>
                      <a:pt x="17" y="17"/>
                    </a:moveTo>
                    <a:cubicBezTo>
                      <a:pt x="12" y="56"/>
                      <a:pt x="19" y="75"/>
                      <a:pt x="42" y="80"/>
                    </a:cubicBezTo>
                    <a:cubicBezTo>
                      <a:pt x="49" y="82"/>
                      <a:pt x="56" y="83"/>
                      <a:pt x="62" y="83"/>
                    </a:cubicBezTo>
                    <a:cubicBezTo>
                      <a:pt x="82" y="83"/>
                      <a:pt x="96" y="75"/>
                      <a:pt x="105" y="58"/>
                    </a:cubicBezTo>
                    <a:cubicBezTo>
                      <a:pt x="101" y="49"/>
                      <a:pt x="79" y="8"/>
                      <a:pt x="45" y="8"/>
                    </a:cubicBezTo>
                    <a:cubicBezTo>
                      <a:pt x="28" y="8"/>
                      <a:pt x="20" y="14"/>
                      <a:pt x="17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30"/>
              <p:cNvSpPr>
                <a:spLocks/>
              </p:cNvSpPr>
              <p:nvPr/>
            </p:nvSpPr>
            <p:spPr bwMode="auto">
              <a:xfrm>
                <a:off x="11070380" y="4957718"/>
                <a:ext cx="44450" cy="274638"/>
              </a:xfrm>
              <a:custGeom>
                <a:avLst/>
                <a:gdLst>
                  <a:gd name="T0" fmla="*/ 8 w 12"/>
                  <a:gd name="T1" fmla="*/ 73 h 73"/>
                  <a:gd name="T2" fmla="*/ 4 w 12"/>
                  <a:gd name="T3" fmla="*/ 69 h 73"/>
                  <a:gd name="T4" fmla="*/ 0 w 12"/>
                  <a:gd name="T5" fmla="*/ 4 h 73"/>
                  <a:gd name="T6" fmla="*/ 3 w 12"/>
                  <a:gd name="T7" fmla="*/ 0 h 73"/>
                  <a:gd name="T8" fmla="*/ 8 w 12"/>
                  <a:gd name="T9" fmla="*/ 3 h 73"/>
                  <a:gd name="T10" fmla="*/ 12 w 12"/>
                  <a:gd name="T11" fmla="*/ 68 h 73"/>
                  <a:gd name="T12" fmla="*/ 8 w 12"/>
                  <a:gd name="T13" fmla="*/ 72 h 73"/>
                  <a:gd name="T14" fmla="*/ 8 w 12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3">
                    <a:moveTo>
                      <a:pt x="8" y="73"/>
                    </a:moveTo>
                    <a:cubicBezTo>
                      <a:pt x="5" y="73"/>
                      <a:pt x="4" y="71"/>
                      <a:pt x="4" y="6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0"/>
                      <a:pt x="10" y="72"/>
                      <a:pt x="8" y="72"/>
                    </a:cubicBezTo>
                    <a:cubicBezTo>
                      <a:pt x="8" y="73"/>
                      <a:pt x="8" y="73"/>
                      <a:pt x="8" y="7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31"/>
              <p:cNvSpPr>
                <a:spLocks noEditPoints="1"/>
              </p:cNvSpPr>
              <p:nvPr/>
            </p:nvSpPr>
            <p:spPr bwMode="auto">
              <a:xfrm>
                <a:off x="11494243" y="5160918"/>
                <a:ext cx="428625" cy="341313"/>
              </a:xfrm>
              <a:custGeom>
                <a:avLst/>
                <a:gdLst>
                  <a:gd name="T0" fmla="*/ 51 w 114"/>
                  <a:gd name="T1" fmla="*/ 91 h 91"/>
                  <a:gd name="T2" fmla="*/ 51 w 114"/>
                  <a:gd name="T3" fmla="*/ 91 h 91"/>
                  <a:gd name="T4" fmla="*/ 1 w 114"/>
                  <a:gd name="T5" fmla="*/ 60 h 91"/>
                  <a:gd name="T6" fmla="*/ 0 w 114"/>
                  <a:gd name="T7" fmla="*/ 58 h 91"/>
                  <a:gd name="T8" fmla="*/ 1 w 114"/>
                  <a:gd name="T9" fmla="*/ 57 h 91"/>
                  <a:gd name="T10" fmla="*/ 69 w 114"/>
                  <a:gd name="T11" fmla="*/ 0 h 91"/>
                  <a:gd name="T12" fmla="*/ 103 w 114"/>
                  <a:gd name="T13" fmla="*/ 12 h 91"/>
                  <a:gd name="T14" fmla="*/ 104 w 114"/>
                  <a:gd name="T15" fmla="*/ 13 h 91"/>
                  <a:gd name="T16" fmla="*/ 104 w 114"/>
                  <a:gd name="T17" fmla="*/ 14 h 91"/>
                  <a:gd name="T18" fmla="*/ 74 w 114"/>
                  <a:gd name="T19" fmla="*/ 88 h 91"/>
                  <a:gd name="T20" fmla="*/ 51 w 114"/>
                  <a:gd name="T21" fmla="*/ 91 h 91"/>
                  <a:gd name="T22" fmla="*/ 9 w 114"/>
                  <a:gd name="T23" fmla="*/ 58 h 91"/>
                  <a:gd name="T24" fmla="*/ 51 w 114"/>
                  <a:gd name="T25" fmla="*/ 83 h 91"/>
                  <a:gd name="T26" fmla="*/ 72 w 114"/>
                  <a:gd name="T27" fmla="*/ 80 h 91"/>
                  <a:gd name="T28" fmla="*/ 96 w 114"/>
                  <a:gd name="T29" fmla="*/ 17 h 91"/>
                  <a:gd name="T30" fmla="*/ 69 w 114"/>
                  <a:gd name="T31" fmla="*/ 8 h 91"/>
                  <a:gd name="T32" fmla="*/ 9 w 114"/>
                  <a:gd name="T33" fmla="*/ 5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91">
                    <a:moveTo>
                      <a:pt x="51" y="91"/>
                    </a:moveTo>
                    <a:cubicBezTo>
                      <a:pt x="51" y="91"/>
                      <a:pt x="51" y="91"/>
                      <a:pt x="51" y="91"/>
                    </a:cubicBezTo>
                    <a:cubicBezTo>
                      <a:pt x="28" y="91"/>
                      <a:pt x="11" y="80"/>
                      <a:pt x="1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2" y="54"/>
                      <a:pt x="25" y="0"/>
                      <a:pt x="69" y="0"/>
                    </a:cubicBezTo>
                    <a:cubicBezTo>
                      <a:pt x="92" y="0"/>
                      <a:pt x="103" y="11"/>
                      <a:pt x="103" y="12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7" y="32"/>
                      <a:pt x="114" y="79"/>
                      <a:pt x="74" y="88"/>
                    </a:cubicBezTo>
                    <a:cubicBezTo>
                      <a:pt x="66" y="90"/>
                      <a:pt x="58" y="91"/>
                      <a:pt x="51" y="91"/>
                    </a:cubicBezTo>
                    <a:moveTo>
                      <a:pt x="9" y="58"/>
                    </a:moveTo>
                    <a:cubicBezTo>
                      <a:pt x="17" y="75"/>
                      <a:pt x="31" y="83"/>
                      <a:pt x="51" y="83"/>
                    </a:cubicBezTo>
                    <a:cubicBezTo>
                      <a:pt x="58" y="83"/>
                      <a:pt x="65" y="82"/>
                      <a:pt x="72" y="80"/>
                    </a:cubicBezTo>
                    <a:cubicBezTo>
                      <a:pt x="95" y="75"/>
                      <a:pt x="102" y="56"/>
                      <a:pt x="96" y="17"/>
                    </a:cubicBezTo>
                    <a:cubicBezTo>
                      <a:pt x="94" y="14"/>
                      <a:pt x="85" y="8"/>
                      <a:pt x="69" y="8"/>
                    </a:cubicBezTo>
                    <a:cubicBezTo>
                      <a:pt x="34" y="8"/>
                      <a:pt x="13" y="49"/>
                      <a:pt x="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32"/>
              <p:cNvSpPr>
                <a:spLocks/>
              </p:cNvSpPr>
              <p:nvPr/>
            </p:nvSpPr>
            <p:spPr bwMode="auto">
              <a:xfrm>
                <a:off x="11856193" y="4957718"/>
                <a:ext cx="44450" cy="274638"/>
              </a:xfrm>
              <a:custGeom>
                <a:avLst/>
                <a:gdLst>
                  <a:gd name="T0" fmla="*/ 4 w 12"/>
                  <a:gd name="T1" fmla="*/ 73 h 73"/>
                  <a:gd name="T2" fmla="*/ 4 w 12"/>
                  <a:gd name="T3" fmla="*/ 72 h 73"/>
                  <a:gd name="T4" fmla="*/ 0 w 12"/>
                  <a:gd name="T5" fmla="*/ 68 h 73"/>
                  <a:gd name="T6" fmla="*/ 4 w 12"/>
                  <a:gd name="T7" fmla="*/ 3 h 73"/>
                  <a:gd name="T8" fmla="*/ 8 w 12"/>
                  <a:gd name="T9" fmla="*/ 0 h 73"/>
                  <a:gd name="T10" fmla="*/ 12 w 12"/>
                  <a:gd name="T11" fmla="*/ 4 h 73"/>
                  <a:gd name="T12" fmla="*/ 8 w 12"/>
                  <a:gd name="T13" fmla="*/ 69 h 73"/>
                  <a:gd name="T14" fmla="*/ 4 w 12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3">
                    <a:moveTo>
                      <a:pt x="4" y="73"/>
                    </a:moveTo>
                    <a:cubicBezTo>
                      <a:pt x="4" y="73"/>
                      <a:pt x="4" y="73"/>
                      <a:pt x="4" y="72"/>
                    </a:cubicBezTo>
                    <a:cubicBezTo>
                      <a:pt x="2" y="72"/>
                      <a:pt x="0" y="70"/>
                      <a:pt x="0" y="68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10" y="0"/>
                      <a:pt x="12" y="2"/>
                      <a:pt x="12" y="4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1"/>
                      <a:pt x="6" y="73"/>
                      <a:pt x="4" y="7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11457730" y="5378405"/>
                <a:ext cx="523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>
                <a:off x="11389468" y="5419680"/>
                <a:ext cx="187325" cy="44450"/>
              </a:xfrm>
              <a:custGeom>
                <a:avLst/>
                <a:gdLst>
                  <a:gd name="T0" fmla="*/ 49 w 50"/>
                  <a:gd name="T1" fmla="*/ 12 h 12"/>
                  <a:gd name="T2" fmla="*/ 2 w 50"/>
                  <a:gd name="T3" fmla="*/ 12 h 12"/>
                  <a:gd name="T4" fmla="*/ 0 w 50"/>
                  <a:gd name="T5" fmla="*/ 8 h 12"/>
                  <a:gd name="T6" fmla="*/ 50 w 50"/>
                  <a:gd name="T7" fmla="*/ 8 h 12"/>
                  <a:gd name="T8" fmla="*/ 49 w 5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">
                    <a:moveTo>
                      <a:pt x="49" y="12"/>
                    </a:moveTo>
                    <a:cubicBezTo>
                      <a:pt x="24" y="4"/>
                      <a:pt x="2" y="12"/>
                      <a:pt x="2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23" y="0"/>
                      <a:pt x="50" y="8"/>
                    </a:cubicBezTo>
                    <a:lnTo>
                      <a:pt x="4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029575" y="5048250"/>
              <a:ext cx="793751" cy="481013"/>
              <a:chOff x="9917945" y="4987880"/>
              <a:chExt cx="793751" cy="481013"/>
            </a:xfrm>
            <a:solidFill>
              <a:schemeClr val="bg1"/>
            </a:solidFill>
          </p:grpSpPr>
          <p:sp>
            <p:nvSpPr>
              <p:cNvPr id="56" name="Freeform 16"/>
              <p:cNvSpPr>
                <a:spLocks/>
              </p:cNvSpPr>
              <p:nvPr/>
            </p:nvSpPr>
            <p:spPr bwMode="auto">
              <a:xfrm>
                <a:off x="9917945" y="4987880"/>
                <a:ext cx="398463" cy="481013"/>
              </a:xfrm>
              <a:custGeom>
                <a:avLst/>
                <a:gdLst>
                  <a:gd name="T0" fmla="*/ 106 w 106"/>
                  <a:gd name="T1" fmla="*/ 128 h 128"/>
                  <a:gd name="T2" fmla="*/ 63 w 106"/>
                  <a:gd name="T3" fmla="*/ 96 h 128"/>
                  <a:gd name="T4" fmla="*/ 13 w 106"/>
                  <a:gd name="T5" fmla="*/ 68 h 128"/>
                  <a:gd name="T6" fmla="*/ 1 w 106"/>
                  <a:gd name="T7" fmla="*/ 53 h 128"/>
                  <a:gd name="T8" fmla="*/ 1 w 106"/>
                  <a:gd name="T9" fmla="*/ 8 h 128"/>
                  <a:gd name="T10" fmla="*/ 9 w 106"/>
                  <a:gd name="T11" fmla="*/ 0 h 128"/>
                  <a:gd name="T12" fmla="*/ 106 w 106"/>
                  <a:gd name="T13" fmla="*/ 0 h 128"/>
                  <a:gd name="T14" fmla="*/ 106 w 106"/>
                  <a:gd name="T15" fmla="*/ 8 h 128"/>
                  <a:gd name="T16" fmla="*/ 9 w 106"/>
                  <a:gd name="T17" fmla="*/ 8 h 128"/>
                  <a:gd name="T18" fmla="*/ 9 w 106"/>
                  <a:gd name="T19" fmla="*/ 54 h 128"/>
                  <a:gd name="T20" fmla="*/ 16 w 106"/>
                  <a:gd name="T21" fmla="*/ 60 h 128"/>
                  <a:gd name="T22" fmla="*/ 70 w 106"/>
                  <a:gd name="T23" fmla="*/ 93 h 128"/>
                  <a:gd name="T24" fmla="*/ 106 w 106"/>
                  <a:gd name="T25" fmla="*/ 120 h 128"/>
                  <a:gd name="T26" fmla="*/ 106 w 106"/>
                  <a:gd name="T2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28">
                    <a:moveTo>
                      <a:pt x="106" y="128"/>
                    </a:moveTo>
                    <a:cubicBezTo>
                      <a:pt x="86" y="128"/>
                      <a:pt x="71" y="117"/>
                      <a:pt x="63" y="96"/>
                    </a:cubicBezTo>
                    <a:cubicBezTo>
                      <a:pt x="58" y="85"/>
                      <a:pt x="28" y="72"/>
                      <a:pt x="13" y="68"/>
                    </a:cubicBezTo>
                    <a:cubicBezTo>
                      <a:pt x="2" y="64"/>
                      <a:pt x="0" y="57"/>
                      <a:pt x="1" y="5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4"/>
                      <a:pt x="5" y="0"/>
                      <a:pt x="9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8" y="58"/>
                      <a:pt x="16" y="60"/>
                    </a:cubicBezTo>
                    <a:cubicBezTo>
                      <a:pt x="16" y="60"/>
                      <a:pt x="63" y="75"/>
                      <a:pt x="70" y="93"/>
                    </a:cubicBezTo>
                    <a:cubicBezTo>
                      <a:pt x="75" y="105"/>
                      <a:pt x="85" y="120"/>
                      <a:pt x="106" y="120"/>
                    </a:cubicBezTo>
                    <a:lnTo>
                      <a:pt x="106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7"/>
              <p:cNvSpPr>
                <a:spLocks/>
              </p:cNvSpPr>
              <p:nvPr/>
            </p:nvSpPr>
            <p:spPr bwMode="auto">
              <a:xfrm>
                <a:off x="10316408" y="4987880"/>
                <a:ext cx="395288" cy="481013"/>
              </a:xfrm>
              <a:custGeom>
                <a:avLst/>
                <a:gdLst>
                  <a:gd name="T0" fmla="*/ 0 w 105"/>
                  <a:gd name="T1" fmla="*/ 128 h 128"/>
                  <a:gd name="T2" fmla="*/ 0 w 105"/>
                  <a:gd name="T3" fmla="*/ 120 h 128"/>
                  <a:gd name="T4" fmla="*/ 35 w 105"/>
                  <a:gd name="T5" fmla="*/ 93 h 128"/>
                  <a:gd name="T6" fmla="*/ 90 w 105"/>
                  <a:gd name="T7" fmla="*/ 60 h 128"/>
                  <a:gd name="T8" fmla="*/ 97 w 105"/>
                  <a:gd name="T9" fmla="*/ 54 h 128"/>
                  <a:gd name="T10" fmla="*/ 96 w 105"/>
                  <a:gd name="T11" fmla="*/ 53 h 128"/>
                  <a:gd name="T12" fmla="*/ 96 w 105"/>
                  <a:gd name="T13" fmla="*/ 8 h 128"/>
                  <a:gd name="T14" fmla="*/ 0 w 105"/>
                  <a:gd name="T15" fmla="*/ 8 h 128"/>
                  <a:gd name="T16" fmla="*/ 0 w 105"/>
                  <a:gd name="T17" fmla="*/ 0 h 128"/>
                  <a:gd name="T18" fmla="*/ 96 w 105"/>
                  <a:gd name="T19" fmla="*/ 0 h 128"/>
                  <a:gd name="T20" fmla="*/ 104 w 105"/>
                  <a:gd name="T21" fmla="*/ 8 h 128"/>
                  <a:gd name="T22" fmla="*/ 104 w 105"/>
                  <a:gd name="T23" fmla="*/ 53 h 128"/>
                  <a:gd name="T24" fmla="*/ 92 w 105"/>
                  <a:gd name="T25" fmla="*/ 68 h 128"/>
                  <a:gd name="T26" fmla="*/ 43 w 105"/>
                  <a:gd name="T27" fmla="*/ 96 h 128"/>
                  <a:gd name="T28" fmla="*/ 0 w 105"/>
                  <a:gd name="T2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28">
                    <a:moveTo>
                      <a:pt x="0" y="128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21" y="120"/>
                      <a:pt x="31" y="105"/>
                      <a:pt x="35" y="93"/>
                    </a:cubicBezTo>
                    <a:cubicBezTo>
                      <a:pt x="42" y="75"/>
                      <a:pt x="89" y="60"/>
                      <a:pt x="90" y="60"/>
                    </a:cubicBezTo>
                    <a:cubicBezTo>
                      <a:pt x="97" y="58"/>
                      <a:pt x="97" y="54"/>
                      <a:pt x="97" y="54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1" y="0"/>
                      <a:pt x="104" y="4"/>
                      <a:pt x="104" y="8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57"/>
                      <a:pt x="104" y="64"/>
                      <a:pt x="92" y="68"/>
                    </a:cubicBezTo>
                    <a:cubicBezTo>
                      <a:pt x="78" y="72"/>
                      <a:pt x="47" y="85"/>
                      <a:pt x="43" y="96"/>
                    </a:cubicBezTo>
                    <a:cubicBezTo>
                      <a:pt x="35" y="117"/>
                      <a:pt x="20" y="128"/>
                      <a:pt x="0" y="1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Rectangle 18"/>
              <p:cNvSpPr>
                <a:spLocks noChangeArrowheads="1"/>
              </p:cNvSpPr>
              <p:nvPr/>
            </p:nvSpPr>
            <p:spPr bwMode="auto">
              <a:xfrm>
                <a:off x="9936995" y="5054555"/>
                <a:ext cx="75565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9"/>
              <p:cNvSpPr>
                <a:spLocks/>
              </p:cNvSpPr>
              <p:nvPr/>
            </p:nvSpPr>
            <p:spPr bwMode="auto">
              <a:xfrm>
                <a:off x="10087808" y="5062493"/>
                <a:ext cx="123825" cy="222250"/>
              </a:xfrm>
              <a:custGeom>
                <a:avLst/>
                <a:gdLst>
                  <a:gd name="T0" fmla="*/ 1 w 33"/>
                  <a:gd name="T1" fmla="*/ 59 h 59"/>
                  <a:gd name="T2" fmla="*/ 0 w 33"/>
                  <a:gd name="T3" fmla="*/ 55 h 59"/>
                  <a:gd name="T4" fmla="*/ 29 w 33"/>
                  <a:gd name="T5" fmla="*/ 0 h 59"/>
                  <a:gd name="T6" fmla="*/ 33 w 33"/>
                  <a:gd name="T7" fmla="*/ 0 h 59"/>
                  <a:gd name="T8" fmla="*/ 1 w 33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9">
                    <a:moveTo>
                      <a:pt x="1" y="59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1" y="54"/>
                      <a:pt x="29" y="45"/>
                      <a:pt x="29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48"/>
                      <a:pt x="2" y="58"/>
                      <a:pt x="1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10414833" y="5062493"/>
                <a:ext cx="123825" cy="222250"/>
              </a:xfrm>
              <a:custGeom>
                <a:avLst/>
                <a:gdLst>
                  <a:gd name="T0" fmla="*/ 32 w 33"/>
                  <a:gd name="T1" fmla="*/ 59 h 59"/>
                  <a:gd name="T2" fmla="*/ 0 w 33"/>
                  <a:gd name="T3" fmla="*/ 0 h 59"/>
                  <a:gd name="T4" fmla="*/ 4 w 33"/>
                  <a:gd name="T5" fmla="*/ 0 h 59"/>
                  <a:gd name="T6" fmla="*/ 33 w 33"/>
                  <a:gd name="T7" fmla="*/ 55 h 59"/>
                  <a:gd name="T8" fmla="*/ 32 w 33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9">
                    <a:moveTo>
                      <a:pt x="32" y="59"/>
                    </a:moveTo>
                    <a:cubicBezTo>
                      <a:pt x="30" y="58"/>
                      <a:pt x="0" y="48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6"/>
                      <a:pt x="32" y="55"/>
                      <a:pt x="33" y="55"/>
                    </a:cubicBezTo>
                    <a:lnTo>
                      <a:pt x="32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417050" y="4930776"/>
              <a:ext cx="835025" cy="522288"/>
              <a:chOff x="11108480" y="4075068"/>
              <a:chExt cx="835025" cy="52228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4" name="Freeform 27"/>
              <p:cNvSpPr>
                <a:spLocks noEditPoints="1"/>
              </p:cNvSpPr>
              <p:nvPr/>
            </p:nvSpPr>
            <p:spPr bwMode="auto">
              <a:xfrm>
                <a:off x="11108480" y="4075068"/>
                <a:ext cx="835025" cy="522288"/>
              </a:xfrm>
              <a:custGeom>
                <a:avLst/>
                <a:gdLst>
                  <a:gd name="T0" fmla="*/ 4 w 222"/>
                  <a:gd name="T1" fmla="*/ 139 h 139"/>
                  <a:gd name="T2" fmla="*/ 0 w 222"/>
                  <a:gd name="T3" fmla="*/ 135 h 139"/>
                  <a:gd name="T4" fmla="*/ 47 w 222"/>
                  <a:gd name="T5" fmla="*/ 85 h 139"/>
                  <a:gd name="T6" fmla="*/ 50 w 222"/>
                  <a:gd name="T7" fmla="*/ 85 h 139"/>
                  <a:gd name="T8" fmla="*/ 85 w 222"/>
                  <a:gd name="T9" fmla="*/ 93 h 139"/>
                  <a:gd name="T10" fmla="*/ 85 w 222"/>
                  <a:gd name="T11" fmla="*/ 93 h 139"/>
                  <a:gd name="T12" fmla="*/ 103 w 222"/>
                  <a:gd name="T13" fmla="*/ 87 h 139"/>
                  <a:gd name="T14" fmla="*/ 200 w 222"/>
                  <a:gd name="T15" fmla="*/ 1 h 139"/>
                  <a:gd name="T16" fmla="*/ 205 w 222"/>
                  <a:gd name="T17" fmla="*/ 1 h 139"/>
                  <a:gd name="T18" fmla="*/ 221 w 222"/>
                  <a:gd name="T19" fmla="*/ 59 h 139"/>
                  <a:gd name="T20" fmla="*/ 204 w 222"/>
                  <a:gd name="T21" fmla="*/ 72 h 139"/>
                  <a:gd name="T22" fmla="*/ 160 w 222"/>
                  <a:gd name="T23" fmla="*/ 92 h 139"/>
                  <a:gd name="T24" fmla="*/ 143 w 222"/>
                  <a:gd name="T25" fmla="*/ 104 h 139"/>
                  <a:gd name="T26" fmla="*/ 80 w 222"/>
                  <a:gd name="T27" fmla="*/ 139 h 139"/>
                  <a:gd name="T28" fmla="*/ 4 w 222"/>
                  <a:gd name="T29" fmla="*/ 139 h 139"/>
                  <a:gd name="T30" fmla="*/ 49 w 222"/>
                  <a:gd name="T31" fmla="*/ 93 h 139"/>
                  <a:gd name="T32" fmla="*/ 9 w 222"/>
                  <a:gd name="T33" fmla="*/ 131 h 139"/>
                  <a:gd name="T34" fmla="*/ 80 w 222"/>
                  <a:gd name="T35" fmla="*/ 131 h 139"/>
                  <a:gd name="T36" fmla="*/ 139 w 222"/>
                  <a:gd name="T37" fmla="*/ 97 h 139"/>
                  <a:gd name="T38" fmla="*/ 155 w 222"/>
                  <a:gd name="T39" fmla="*/ 86 h 139"/>
                  <a:gd name="T40" fmla="*/ 202 w 222"/>
                  <a:gd name="T41" fmla="*/ 65 h 139"/>
                  <a:gd name="T42" fmla="*/ 213 w 222"/>
                  <a:gd name="T43" fmla="*/ 59 h 139"/>
                  <a:gd name="T44" fmla="*/ 202 w 222"/>
                  <a:gd name="T45" fmla="*/ 10 h 139"/>
                  <a:gd name="T46" fmla="*/ 108 w 222"/>
                  <a:gd name="T47" fmla="*/ 93 h 139"/>
                  <a:gd name="T48" fmla="*/ 85 w 222"/>
                  <a:gd name="T49" fmla="*/ 101 h 139"/>
                  <a:gd name="T50" fmla="*/ 85 w 222"/>
                  <a:gd name="T51" fmla="*/ 101 h 139"/>
                  <a:gd name="T52" fmla="*/ 49 w 222"/>
                  <a:gd name="T53" fmla="*/ 9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2" h="139">
                    <a:moveTo>
                      <a:pt x="4" y="139"/>
                    </a:moveTo>
                    <a:cubicBezTo>
                      <a:pt x="2" y="139"/>
                      <a:pt x="0" y="137"/>
                      <a:pt x="0" y="135"/>
                    </a:cubicBezTo>
                    <a:cubicBezTo>
                      <a:pt x="0" y="111"/>
                      <a:pt x="42" y="88"/>
                      <a:pt x="47" y="85"/>
                    </a:cubicBezTo>
                    <a:cubicBezTo>
                      <a:pt x="48" y="84"/>
                      <a:pt x="49" y="84"/>
                      <a:pt x="50" y="85"/>
                    </a:cubicBezTo>
                    <a:cubicBezTo>
                      <a:pt x="50" y="85"/>
                      <a:pt x="69" y="93"/>
                      <a:pt x="85" y="93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93" y="93"/>
                      <a:pt x="99" y="91"/>
                      <a:pt x="103" y="87"/>
                    </a:cubicBezTo>
                    <a:cubicBezTo>
                      <a:pt x="131" y="62"/>
                      <a:pt x="199" y="2"/>
                      <a:pt x="200" y="1"/>
                    </a:cubicBezTo>
                    <a:cubicBezTo>
                      <a:pt x="201" y="0"/>
                      <a:pt x="204" y="0"/>
                      <a:pt x="205" y="1"/>
                    </a:cubicBezTo>
                    <a:cubicBezTo>
                      <a:pt x="222" y="18"/>
                      <a:pt x="221" y="57"/>
                      <a:pt x="221" y="59"/>
                    </a:cubicBezTo>
                    <a:cubicBezTo>
                      <a:pt x="221" y="68"/>
                      <a:pt x="213" y="70"/>
                      <a:pt x="204" y="72"/>
                    </a:cubicBezTo>
                    <a:cubicBezTo>
                      <a:pt x="194" y="75"/>
                      <a:pt x="179" y="78"/>
                      <a:pt x="160" y="92"/>
                    </a:cubicBezTo>
                    <a:cubicBezTo>
                      <a:pt x="154" y="96"/>
                      <a:pt x="148" y="100"/>
                      <a:pt x="143" y="104"/>
                    </a:cubicBezTo>
                    <a:cubicBezTo>
                      <a:pt x="114" y="125"/>
                      <a:pt x="95" y="139"/>
                      <a:pt x="80" y="139"/>
                    </a:cubicBezTo>
                    <a:cubicBezTo>
                      <a:pt x="7" y="139"/>
                      <a:pt x="4" y="139"/>
                      <a:pt x="4" y="139"/>
                    </a:cubicBezTo>
                    <a:moveTo>
                      <a:pt x="49" y="93"/>
                    </a:moveTo>
                    <a:cubicBezTo>
                      <a:pt x="37" y="100"/>
                      <a:pt x="13" y="116"/>
                      <a:pt x="9" y="131"/>
                    </a:cubicBezTo>
                    <a:cubicBezTo>
                      <a:pt x="16" y="131"/>
                      <a:pt x="34" y="131"/>
                      <a:pt x="80" y="131"/>
                    </a:cubicBezTo>
                    <a:cubicBezTo>
                      <a:pt x="92" y="131"/>
                      <a:pt x="112" y="117"/>
                      <a:pt x="139" y="97"/>
                    </a:cubicBezTo>
                    <a:cubicBezTo>
                      <a:pt x="144" y="94"/>
                      <a:pt x="149" y="90"/>
                      <a:pt x="155" y="86"/>
                    </a:cubicBezTo>
                    <a:cubicBezTo>
                      <a:pt x="176" y="71"/>
                      <a:pt x="192" y="67"/>
                      <a:pt x="202" y="65"/>
                    </a:cubicBezTo>
                    <a:cubicBezTo>
                      <a:pt x="212" y="62"/>
                      <a:pt x="213" y="62"/>
                      <a:pt x="213" y="59"/>
                    </a:cubicBezTo>
                    <a:cubicBezTo>
                      <a:pt x="213" y="58"/>
                      <a:pt x="214" y="26"/>
                      <a:pt x="202" y="10"/>
                    </a:cubicBezTo>
                    <a:cubicBezTo>
                      <a:pt x="188" y="22"/>
                      <a:pt x="133" y="71"/>
                      <a:pt x="108" y="93"/>
                    </a:cubicBezTo>
                    <a:cubicBezTo>
                      <a:pt x="103" y="98"/>
                      <a:pt x="9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0" y="101"/>
                      <a:pt x="54" y="95"/>
                      <a:pt x="49" y="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8"/>
              <p:cNvSpPr>
                <a:spLocks noEditPoints="1"/>
              </p:cNvSpPr>
              <p:nvPr/>
            </p:nvSpPr>
            <p:spPr bwMode="auto">
              <a:xfrm>
                <a:off x="11740305" y="4311605"/>
                <a:ext cx="157163" cy="285750"/>
              </a:xfrm>
              <a:custGeom>
                <a:avLst/>
                <a:gdLst>
                  <a:gd name="T0" fmla="*/ 11 w 42"/>
                  <a:gd name="T1" fmla="*/ 76 h 76"/>
                  <a:gd name="T2" fmla="*/ 7 w 42"/>
                  <a:gd name="T3" fmla="*/ 72 h 76"/>
                  <a:gd name="T4" fmla="*/ 7 w 42"/>
                  <a:gd name="T5" fmla="*/ 28 h 76"/>
                  <a:gd name="T6" fmla="*/ 4 w 42"/>
                  <a:gd name="T7" fmla="*/ 21 h 76"/>
                  <a:gd name="T8" fmla="*/ 0 w 42"/>
                  <a:gd name="T9" fmla="*/ 17 h 76"/>
                  <a:gd name="T10" fmla="*/ 4 w 42"/>
                  <a:gd name="T11" fmla="*/ 13 h 76"/>
                  <a:gd name="T12" fmla="*/ 4 w 42"/>
                  <a:gd name="T13" fmla="*/ 13 h 76"/>
                  <a:gd name="T14" fmla="*/ 4 w 42"/>
                  <a:gd name="T15" fmla="*/ 13 h 76"/>
                  <a:gd name="T16" fmla="*/ 36 w 42"/>
                  <a:gd name="T17" fmla="*/ 1 h 76"/>
                  <a:gd name="T18" fmla="*/ 41 w 42"/>
                  <a:gd name="T19" fmla="*/ 2 h 76"/>
                  <a:gd name="T20" fmla="*/ 41 w 42"/>
                  <a:gd name="T21" fmla="*/ 7 h 76"/>
                  <a:gd name="T22" fmla="*/ 31 w 42"/>
                  <a:gd name="T23" fmla="*/ 44 h 76"/>
                  <a:gd name="T24" fmla="*/ 31 w 42"/>
                  <a:gd name="T25" fmla="*/ 72 h 76"/>
                  <a:gd name="T26" fmla="*/ 30 w 42"/>
                  <a:gd name="T27" fmla="*/ 75 h 76"/>
                  <a:gd name="T28" fmla="*/ 27 w 42"/>
                  <a:gd name="T29" fmla="*/ 76 h 76"/>
                  <a:gd name="T30" fmla="*/ 11 w 42"/>
                  <a:gd name="T31" fmla="*/ 76 h 76"/>
                  <a:gd name="T32" fmla="*/ 13 w 42"/>
                  <a:gd name="T33" fmla="*/ 19 h 76"/>
                  <a:gd name="T34" fmla="*/ 15 w 42"/>
                  <a:gd name="T35" fmla="*/ 28 h 76"/>
                  <a:gd name="T36" fmla="*/ 15 w 42"/>
                  <a:gd name="T37" fmla="*/ 68 h 76"/>
                  <a:gd name="T38" fmla="*/ 23 w 42"/>
                  <a:gd name="T39" fmla="*/ 68 h 76"/>
                  <a:gd name="T40" fmla="*/ 23 w 42"/>
                  <a:gd name="T41" fmla="*/ 44 h 76"/>
                  <a:gd name="T42" fmla="*/ 29 w 42"/>
                  <a:gd name="T43" fmla="*/ 13 h 76"/>
                  <a:gd name="T44" fmla="*/ 13 w 42"/>
                  <a:gd name="T45" fmla="*/ 1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76">
                    <a:moveTo>
                      <a:pt x="11" y="76"/>
                    </a:moveTo>
                    <a:cubicBezTo>
                      <a:pt x="9" y="76"/>
                      <a:pt x="7" y="74"/>
                      <a:pt x="7" y="72"/>
                    </a:cubicBezTo>
                    <a:cubicBezTo>
                      <a:pt x="7" y="70"/>
                      <a:pt x="7" y="32"/>
                      <a:pt x="7" y="28"/>
                    </a:cubicBezTo>
                    <a:cubicBezTo>
                      <a:pt x="7" y="24"/>
                      <a:pt x="5" y="22"/>
                      <a:pt x="4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15"/>
                      <a:pt x="2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23" y="7"/>
                      <a:pt x="36" y="1"/>
                    </a:cubicBezTo>
                    <a:cubicBezTo>
                      <a:pt x="38" y="0"/>
                      <a:pt x="40" y="1"/>
                      <a:pt x="41" y="2"/>
                    </a:cubicBezTo>
                    <a:cubicBezTo>
                      <a:pt x="42" y="4"/>
                      <a:pt x="42" y="6"/>
                      <a:pt x="41" y="7"/>
                    </a:cubicBezTo>
                    <a:cubicBezTo>
                      <a:pt x="41" y="8"/>
                      <a:pt x="31" y="20"/>
                      <a:pt x="31" y="44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73"/>
                      <a:pt x="30" y="74"/>
                      <a:pt x="30" y="75"/>
                    </a:cubicBezTo>
                    <a:cubicBezTo>
                      <a:pt x="29" y="75"/>
                      <a:pt x="28" y="76"/>
                      <a:pt x="27" y="76"/>
                    </a:cubicBezTo>
                    <a:cubicBezTo>
                      <a:pt x="11" y="76"/>
                      <a:pt x="11" y="76"/>
                      <a:pt x="11" y="76"/>
                    </a:cubicBezTo>
                    <a:close/>
                    <a:moveTo>
                      <a:pt x="13" y="19"/>
                    </a:moveTo>
                    <a:cubicBezTo>
                      <a:pt x="14" y="21"/>
                      <a:pt x="15" y="24"/>
                      <a:pt x="15" y="28"/>
                    </a:cubicBezTo>
                    <a:cubicBezTo>
                      <a:pt x="15" y="31"/>
                      <a:pt x="15" y="58"/>
                      <a:pt x="15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30"/>
                      <a:pt x="26" y="20"/>
                      <a:pt x="29" y="13"/>
                    </a:cubicBezTo>
                    <a:cubicBezTo>
                      <a:pt x="23" y="15"/>
                      <a:pt x="17" y="17"/>
                      <a:pt x="13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0490200" y="4043392"/>
              <a:ext cx="949325" cy="371475"/>
              <a:chOff x="9916358" y="4146505"/>
              <a:chExt cx="949325" cy="371475"/>
            </a:xfrm>
            <a:solidFill>
              <a:schemeClr val="bg1"/>
            </a:solidFill>
          </p:grpSpPr>
          <p:sp>
            <p:nvSpPr>
              <p:cNvPr id="48" name="Freeform 21"/>
              <p:cNvSpPr>
                <a:spLocks noEditPoints="1"/>
              </p:cNvSpPr>
              <p:nvPr/>
            </p:nvSpPr>
            <p:spPr bwMode="auto">
              <a:xfrm>
                <a:off x="9916358" y="4146505"/>
                <a:ext cx="949325" cy="371475"/>
              </a:xfrm>
              <a:custGeom>
                <a:avLst/>
                <a:gdLst>
                  <a:gd name="T0" fmla="*/ 54 w 253"/>
                  <a:gd name="T1" fmla="*/ 99 h 99"/>
                  <a:gd name="T2" fmla="*/ 0 w 253"/>
                  <a:gd name="T3" fmla="*/ 77 h 99"/>
                  <a:gd name="T4" fmla="*/ 0 w 253"/>
                  <a:gd name="T5" fmla="*/ 75 h 99"/>
                  <a:gd name="T6" fmla="*/ 64 w 253"/>
                  <a:gd name="T7" fmla="*/ 49 h 99"/>
                  <a:gd name="T8" fmla="*/ 121 w 253"/>
                  <a:gd name="T9" fmla="*/ 17 h 99"/>
                  <a:gd name="T10" fmla="*/ 154 w 253"/>
                  <a:gd name="T11" fmla="*/ 0 h 99"/>
                  <a:gd name="T12" fmla="*/ 161 w 253"/>
                  <a:gd name="T13" fmla="*/ 3 h 99"/>
                  <a:gd name="T14" fmla="*/ 163 w 253"/>
                  <a:gd name="T15" fmla="*/ 14 h 99"/>
                  <a:gd name="T16" fmla="*/ 164 w 253"/>
                  <a:gd name="T17" fmla="*/ 19 h 99"/>
                  <a:gd name="T18" fmla="*/ 175 w 253"/>
                  <a:gd name="T19" fmla="*/ 22 h 99"/>
                  <a:gd name="T20" fmla="*/ 229 w 253"/>
                  <a:gd name="T21" fmla="*/ 8 h 99"/>
                  <a:gd name="T22" fmla="*/ 234 w 253"/>
                  <a:gd name="T23" fmla="*/ 10 h 99"/>
                  <a:gd name="T24" fmla="*/ 247 w 253"/>
                  <a:gd name="T25" fmla="*/ 73 h 99"/>
                  <a:gd name="T26" fmla="*/ 243 w 253"/>
                  <a:gd name="T27" fmla="*/ 76 h 99"/>
                  <a:gd name="T28" fmla="*/ 140 w 253"/>
                  <a:gd name="T29" fmla="*/ 89 h 99"/>
                  <a:gd name="T30" fmla="*/ 54 w 253"/>
                  <a:gd name="T31" fmla="*/ 99 h 99"/>
                  <a:gd name="T32" fmla="*/ 8 w 253"/>
                  <a:gd name="T33" fmla="*/ 78 h 99"/>
                  <a:gd name="T34" fmla="*/ 54 w 253"/>
                  <a:gd name="T35" fmla="*/ 91 h 99"/>
                  <a:gd name="T36" fmla="*/ 138 w 253"/>
                  <a:gd name="T37" fmla="*/ 81 h 99"/>
                  <a:gd name="T38" fmla="*/ 239 w 253"/>
                  <a:gd name="T39" fmla="*/ 68 h 99"/>
                  <a:gd name="T40" fmla="*/ 229 w 253"/>
                  <a:gd name="T41" fmla="*/ 17 h 99"/>
                  <a:gd name="T42" fmla="*/ 175 w 253"/>
                  <a:gd name="T43" fmla="*/ 30 h 99"/>
                  <a:gd name="T44" fmla="*/ 158 w 253"/>
                  <a:gd name="T45" fmla="*/ 24 h 99"/>
                  <a:gd name="T46" fmla="*/ 155 w 253"/>
                  <a:gd name="T47" fmla="*/ 13 h 99"/>
                  <a:gd name="T48" fmla="*/ 155 w 253"/>
                  <a:gd name="T49" fmla="*/ 8 h 99"/>
                  <a:gd name="T50" fmla="*/ 154 w 253"/>
                  <a:gd name="T51" fmla="*/ 8 h 99"/>
                  <a:gd name="T52" fmla="*/ 126 w 253"/>
                  <a:gd name="T53" fmla="*/ 23 h 99"/>
                  <a:gd name="T54" fmla="*/ 65 w 253"/>
                  <a:gd name="T55" fmla="*/ 57 h 99"/>
                  <a:gd name="T56" fmla="*/ 8 w 253"/>
                  <a:gd name="T57" fmla="*/ 7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3" h="99">
                    <a:moveTo>
                      <a:pt x="54" y="99"/>
                    </a:moveTo>
                    <a:cubicBezTo>
                      <a:pt x="19" y="99"/>
                      <a:pt x="1" y="92"/>
                      <a:pt x="0" y="77"/>
                    </a:cubicBezTo>
                    <a:cubicBezTo>
                      <a:pt x="0" y="76"/>
                      <a:pt x="0" y="76"/>
                      <a:pt x="0" y="75"/>
                    </a:cubicBezTo>
                    <a:cubicBezTo>
                      <a:pt x="1" y="73"/>
                      <a:pt x="10" y="58"/>
                      <a:pt x="64" y="49"/>
                    </a:cubicBezTo>
                    <a:cubicBezTo>
                      <a:pt x="86" y="45"/>
                      <a:pt x="121" y="17"/>
                      <a:pt x="121" y="17"/>
                    </a:cubicBezTo>
                    <a:cubicBezTo>
                      <a:pt x="124" y="15"/>
                      <a:pt x="143" y="0"/>
                      <a:pt x="154" y="0"/>
                    </a:cubicBezTo>
                    <a:cubicBezTo>
                      <a:pt x="158" y="0"/>
                      <a:pt x="160" y="2"/>
                      <a:pt x="161" y="3"/>
                    </a:cubicBezTo>
                    <a:cubicBezTo>
                      <a:pt x="163" y="5"/>
                      <a:pt x="164" y="9"/>
                      <a:pt x="163" y="14"/>
                    </a:cubicBezTo>
                    <a:cubicBezTo>
                      <a:pt x="163" y="17"/>
                      <a:pt x="164" y="19"/>
                      <a:pt x="164" y="19"/>
                    </a:cubicBezTo>
                    <a:cubicBezTo>
                      <a:pt x="165" y="21"/>
                      <a:pt x="169" y="22"/>
                      <a:pt x="175" y="22"/>
                    </a:cubicBezTo>
                    <a:cubicBezTo>
                      <a:pt x="195" y="22"/>
                      <a:pt x="229" y="9"/>
                      <a:pt x="229" y="8"/>
                    </a:cubicBezTo>
                    <a:cubicBezTo>
                      <a:pt x="231" y="8"/>
                      <a:pt x="233" y="8"/>
                      <a:pt x="234" y="10"/>
                    </a:cubicBezTo>
                    <a:cubicBezTo>
                      <a:pt x="235" y="11"/>
                      <a:pt x="253" y="40"/>
                      <a:pt x="247" y="73"/>
                    </a:cubicBezTo>
                    <a:cubicBezTo>
                      <a:pt x="246" y="75"/>
                      <a:pt x="245" y="76"/>
                      <a:pt x="243" y="76"/>
                    </a:cubicBezTo>
                    <a:cubicBezTo>
                      <a:pt x="242" y="76"/>
                      <a:pt x="177" y="77"/>
                      <a:pt x="140" y="89"/>
                    </a:cubicBezTo>
                    <a:cubicBezTo>
                      <a:pt x="132" y="91"/>
                      <a:pt x="91" y="99"/>
                      <a:pt x="54" y="99"/>
                    </a:cubicBezTo>
                    <a:moveTo>
                      <a:pt x="8" y="78"/>
                    </a:moveTo>
                    <a:cubicBezTo>
                      <a:pt x="10" y="86"/>
                      <a:pt x="27" y="91"/>
                      <a:pt x="54" y="91"/>
                    </a:cubicBezTo>
                    <a:cubicBezTo>
                      <a:pt x="89" y="91"/>
                      <a:pt x="130" y="83"/>
                      <a:pt x="138" y="81"/>
                    </a:cubicBezTo>
                    <a:cubicBezTo>
                      <a:pt x="171" y="71"/>
                      <a:pt x="225" y="69"/>
                      <a:pt x="239" y="68"/>
                    </a:cubicBezTo>
                    <a:cubicBezTo>
                      <a:pt x="243" y="45"/>
                      <a:pt x="233" y="24"/>
                      <a:pt x="229" y="17"/>
                    </a:cubicBezTo>
                    <a:cubicBezTo>
                      <a:pt x="220" y="20"/>
                      <a:pt x="193" y="30"/>
                      <a:pt x="175" y="30"/>
                    </a:cubicBezTo>
                    <a:cubicBezTo>
                      <a:pt x="166" y="30"/>
                      <a:pt x="161" y="28"/>
                      <a:pt x="158" y="24"/>
                    </a:cubicBezTo>
                    <a:cubicBezTo>
                      <a:pt x="155" y="21"/>
                      <a:pt x="155" y="18"/>
                      <a:pt x="155" y="13"/>
                    </a:cubicBezTo>
                    <a:cubicBezTo>
                      <a:pt x="156" y="9"/>
                      <a:pt x="155" y="8"/>
                      <a:pt x="155" y="8"/>
                    </a:cubicBezTo>
                    <a:cubicBezTo>
                      <a:pt x="155" y="8"/>
                      <a:pt x="155" y="8"/>
                      <a:pt x="154" y="8"/>
                    </a:cubicBezTo>
                    <a:cubicBezTo>
                      <a:pt x="148" y="8"/>
                      <a:pt x="134" y="17"/>
                      <a:pt x="126" y="23"/>
                    </a:cubicBezTo>
                    <a:cubicBezTo>
                      <a:pt x="125" y="24"/>
                      <a:pt x="90" y="53"/>
                      <a:pt x="65" y="57"/>
                    </a:cubicBezTo>
                    <a:cubicBezTo>
                      <a:pt x="23" y="64"/>
                      <a:pt x="11" y="75"/>
                      <a:pt x="8" y="7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22"/>
              <p:cNvSpPr>
                <a:spLocks noEditPoints="1"/>
              </p:cNvSpPr>
              <p:nvPr/>
            </p:nvSpPr>
            <p:spPr bwMode="auto">
              <a:xfrm>
                <a:off x="10524370" y="4394155"/>
                <a:ext cx="315913" cy="120650"/>
              </a:xfrm>
              <a:custGeom>
                <a:avLst/>
                <a:gdLst>
                  <a:gd name="T0" fmla="*/ 4 w 84"/>
                  <a:gd name="T1" fmla="*/ 32 h 32"/>
                  <a:gd name="T2" fmla="*/ 0 w 84"/>
                  <a:gd name="T3" fmla="*/ 28 h 32"/>
                  <a:gd name="T4" fmla="*/ 0 w 84"/>
                  <a:gd name="T5" fmla="*/ 13 h 32"/>
                  <a:gd name="T6" fmla="*/ 3 w 84"/>
                  <a:gd name="T7" fmla="*/ 9 h 32"/>
                  <a:gd name="T8" fmla="*/ 80 w 84"/>
                  <a:gd name="T9" fmla="*/ 0 h 32"/>
                  <a:gd name="T10" fmla="*/ 83 w 84"/>
                  <a:gd name="T11" fmla="*/ 1 h 32"/>
                  <a:gd name="T12" fmla="*/ 84 w 84"/>
                  <a:gd name="T13" fmla="*/ 4 h 32"/>
                  <a:gd name="T14" fmla="*/ 84 w 84"/>
                  <a:gd name="T15" fmla="*/ 28 h 32"/>
                  <a:gd name="T16" fmla="*/ 83 w 84"/>
                  <a:gd name="T17" fmla="*/ 31 h 32"/>
                  <a:gd name="T18" fmla="*/ 80 w 84"/>
                  <a:gd name="T19" fmla="*/ 32 h 32"/>
                  <a:gd name="T20" fmla="*/ 4 w 84"/>
                  <a:gd name="T21" fmla="*/ 32 h 32"/>
                  <a:gd name="T22" fmla="*/ 8 w 84"/>
                  <a:gd name="T23" fmla="*/ 17 h 32"/>
                  <a:gd name="T24" fmla="*/ 8 w 84"/>
                  <a:gd name="T25" fmla="*/ 24 h 32"/>
                  <a:gd name="T26" fmla="*/ 76 w 84"/>
                  <a:gd name="T27" fmla="*/ 24 h 32"/>
                  <a:gd name="T28" fmla="*/ 76 w 84"/>
                  <a:gd name="T29" fmla="*/ 9 h 32"/>
                  <a:gd name="T30" fmla="*/ 8 w 84"/>
                  <a:gd name="T31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32">
                    <a:moveTo>
                      <a:pt x="4" y="32"/>
                    </a:moveTo>
                    <a:cubicBezTo>
                      <a:pt x="2" y="32"/>
                      <a:pt x="0" y="30"/>
                      <a:pt x="0" y="2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1" y="9"/>
                      <a:pt x="3" y="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1" y="0"/>
                      <a:pt x="82" y="1"/>
                      <a:pt x="83" y="1"/>
                    </a:cubicBezTo>
                    <a:cubicBezTo>
                      <a:pt x="84" y="2"/>
                      <a:pt x="84" y="3"/>
                      <a:pt x="84" y="4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4" y="29"/>
                      <a:pt x="84" y="30"/>
                      <a:pt x="83" y="31"/>
                    </a:cubicBezTo>
                    <a:cubicBezTo>
                      <a:pt x="82" y="32"/>
                      <a:pt x="81" y="32"/>
                      <a:pt x="80" y="32"/>
                    </a:cubicBezTo>
                    <a:cubicBezTo>
                      <a:pt x="4" y="32"/>
                      <a:pt x="4" y="32"/>
                      <a:pt x="4" y="32"/>
                    </a:cubicBezTo>
                    <a:close/>
                    <a:moveTo>
                      <a:pt x="8" y="17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9"/>
                      <a:pt x="76" y="9"/>
                      <a:pt x="76" y="9"/>
                    </a:cubicBezTo>
                    <a:lnTo>
                      <a:pt x="8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23"/>
              <p:cNvSpPr>
                <a:spLocks/>
              </p:cNvSpPr>
              <p:nvPr/>
            </p:nvSpPr>
            <p:spPr bwMode="auto">
              <a:xfrm>
                <a:off x="10129083" y="4317955"/>
                <a:ext cx="87313" cy="184150"/>
              </a:xfrm>
              <a:custGeom>
                <a:avLst/>
                <a:gdLst>
                  <a:gd name="T0" fmla="*/ 19 w 23"/>
                  <a:gd name="T1" fmla="*/ 49 h 49"/>
                  <a:gd name="T2" fmla="*/ 19 w 23"/>
                  <a:gd name="T3" fmla="*/ 0 h 49"/>
                  <a:gd name="T4" fmla="*/ 23 w 23"/>
                  <a:gd name="T5" fmla="*/ 2 h 49"/>
                  <a:gd name="T6" fmla="*/ 22 w 23"/>
                  <a:gd name="T7" fmla="*/ 46 h 49"/>
                  <a:gd name="T8" fmla="*/ 19 w 23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9">
                    <a:moveTo>
                      <a:pt x="19" y="49"/>
                    </a:moveTo>
                    <a:cubicBezTo>
                      <a:pt x="0" y="30"/>
                      <a:pt x="19" y="0"/>
                      <a:pt x="19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5" y="29"/>
                      <a:pt x="22" y="46"/>
                    </a:cubicBezTo>
                    <a:lnTo>
                      <a:pt x="19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24"/>
              <p:cNvSpPr>
                <a:spLocks/>
              </p:cNvSpPr>
              <p:nvPr/>
            </p:nvSpPr>
            <p:spPr bwMode="auto">
              <a:xfrm>
                <a:off x="10321170" y="4254455"/>
                <a:ext cx="52388" cy="52388"/>
              </a:xfrm>
              <a:custGeom>
                <a:avLst/>
                <a:gdLst>
                  <a:gd name="T0" fmla="*/ 12 w 14"/>
                  <a:gd name="T1" fmla="*/ 14 h 14"/>
                  <a:gd name="T2" fmla="*/ 11 w 14"/>
                  <a:gd name="T3" fmla="*/ 14 h 14"/>
                  <a:gd name="T4" fmla="*/ 1 w 14"/>
                  <a:gd name="T5" fmla="*/ 3 h 14"/>
                  <a:gd name="T6" fmla="*/ 1 w 14"/>
                  <a:gd name="T7" fmla="*/ 1 h 14"/>
                  <a:gd name="T8" fmla="*/ 3 w 14"/>
                  <a:gd name="T9" fmla="*/ 1 h 14"/>
                  <a:gd name="T10" fmla="*/ 14 w 14"/>
                  <a:gd name="T11" fmla="*/ 11 h 14"/>
                  <a:gd name="T12" fmla="*/ 14 w 14"/>
                  <a:gd name="T13" fmla="*/ 14 h 14"/>
                  <a:gd name="T14" fmla="*/ 12 w 1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12" y="14"/>
                    </a:moveTo>
                    <a:cubicBezTo>
                      <a:pt x="12" y="14"/>
                      <a:pt x="11" y="14"/>
                      <a:pt x="1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4"/>
                    </a:cubicBezTo>
                    <a:cubicBezTo>
                      <a:pt x="13" y="14"/>
                      <a:pt x="13" y="14"/>
                      <a:pt x="12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25"/>
              <p:cNvSpPr>
                <a:spLocks/>
              </p:cNvSpPr>
              <p:nvPr/>
            </p:nvSpPr>
            <p:spPr bwMode="auto">
              <a:xfrm>
                <a:off x="10359270" y="4232230"/>
                <a:ext cx="52388" cy="52388"/>
              </a:xfrm>
              <a:custGeom>
                <a:avLst/>
                <a:gdLst>
                  <a:gd name="T0" fmla="*/ 12 w 14"/>
                  <a:gd name="T1" fmla="*/ 14 h 14"/>
                  <a:gd name="T2" fmla="*/ 11 w 14"/>
                  <a:gd name="T3" fmla="*/ 14 h 14"/>
                  <a:gd name="T4" fmla="*/ 0 w 14"/>
                  <a:gd name="T5" fmla="*/ 3 h 14"/>
                  <a:gd name="T6" fmla="*/ 0 w 14"/>
                  <a:gd name="T7" fmla="*/ 0 h 14"/>
                  <a:gd name="T8" fmla="*/ 3 w 14"/>
                  <a:gd name="T9" fmla="*/ 0 h 14"/>
                  <a:gd name="T10" fmla="*/ 14 w 14"/>
                  <a:gd name="T11" fmla="*/ 11 h 14"/>
                  <a:gd name="T12" fmla="*/ 14 w 14"/>
                  <a:gd name="T13" fmla="*/ 14 h 14"/>
                  <a:gd name="T14" fmla="*/ 12 w 1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12" y="14"/>
                    </a:moveTo>
                    <a:cubicBezTo>
                      <a:pt x="12" y="14"/>
                      <a:pt x="11" y="14"/>
                      <a:pt x="11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3" y="14"/>
                      <a:pt x="13" y="14"/>
                      <a:pt x="12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10392608" y="4205243"/>
                <a:ext cx="57150" cy="57150"/>
              </a:xfrm>
              <a:custGeom>
                <a:avLst/>
                <a:gdLst>
                  <a:gd name="T0" fmla="*/ 13 w 15"/>
                  <a:gd name="T1" fmla="*/ 15 h 15"/>
                  <a:gd name="T2" fmla="*/ 11 w 15"/>
                  <a:gd name="T3" fmla="*/ 14 h 15"/>
                  <a:gd name="T4" fmla="*/ 1 w 15"/>
                  <a:gd name="T5" fmla="*/ 4 h 15"/>
                  <a:gd name="T6" fmla="*/ 1 w 15"/>
                  <a:gd name="T7" fmla="*/ 1 h 15"/>
                  <a:gd name="T8" fmla="*/ 4 w 15"/>
                  <a:gd name="T9" fmla="*/ 1 h 15"/>
                  <a:gd name="T10" fmla="*/ 14 w 15"/>
                  <a:gd name="T11" fmla="*/ 11 h 15"/>
                  <a:gd name="T12" fmla="*/ 14 w 15"/>
                  <a:gd name="T13" fmla="*/ 14 h 15"/>
                  <a:gd name="T14" fmla="*/ 13 w 1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3" y="15"/>
                    </a:moveTo>
                    <a:cubicBezTo>
                      <a:pt x="12" y="15"/>
                      <a:pt x="12" y="14"/>
                      <a:pt x="11" y="1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2"/>
                      <a:pt x="15" y="13"/>
                      <a:pt x="14" y="14"/>
                    </a:cubicBezTo>
                    <a:cubicBezTo>
                      <a:pt x="14" y="14"/>
                      <a:pt x="13" y="15"/>
                      <a:pt x="13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0598151" y="2517775"/>
              <a:ext cx="831850" cy="703263"/>
              <a:chOff x="8840839" y="3968705"/>
              <a:chExt cx="831850" cy="703263"/>
            </a:xfrm>
          </p:grpSpPr>
          <p:sp>
            <p:nvSpPr>
              <p:cNvPr id="44" name="Freeform 12"/>
              <p:cNvSpPr>
                <a:spLocks noEditPoints="1"/>
              </p:cNvSpPr>
              <p:nvPr/>
            </p:nvSpPr>
            <p:spPr bwMode="auto">
              <a:xfrm>
                <a:off x="9315501" y="3976643"/>
                <a:ext cx="357188" cy="695325"/>
              </a:xfrm>
              <a:custGeom>
                <a:avLst/>
                <a:gdLst>
                  <a:gd name="T0" fmla="*/ 42 w 95"/>
                  <a:gd name="T1" fmla="*/ 185 h 185"/>
                  <a:gd name="T2" fmla="*/ 37 w 95"/>
                  <a:gd name="T3" fmla="*/ 185 h 185"/>
                  <a:gd name="T4" fmla="*/ 10 w 95"/>
                  <a:gd name="T5" fmla="*/ 137 h 185"/>
                  <a:gd name="T6" fmla="*/ 11 w 95"/>
                  <a:gd name="T7" fmla="*/ 132 h 185"/>
                  <a:gd name="T8" fmla="*/ 4 w 95"/>
                  <a:gd name="T9" fmla="*/ 65 h 185"/>
                  <a:gd name="T10" fmla="*/ 11 w 95"/>
                  <a:gd name="T11" fmla="*/ 19 h 185"/>
                  <a:gd name="T12" fmla="*/ 50 w 95"/>
                  <a:gd name="T13" fmla="*/ 0 h 185"/>
                  <a:gd name="T14" fmla="*/ 94 w 95"/>
                  <a:gd name="T15" fmla="*/ 68 h 185"/>
                  <a:gd name="T16" fmla="*/ 94 w 95"/>
                  <a:gd name="T17" fmla="*/ 69 h 185"/>
                  <a:gd name="T18" fmla="*/ 87 w 95"/>
                  <a:gd name="T19" fmla="*/ 146 h 185"/>
                  <a:gd name="T20" fmla="*/ 86 w 95"/>
                  <a:gd name="T21" fmla="*/ 146 h 185"/>
                  <a:gd name="T22" fmla="*/ 42 w 95"/>
                  <a:gd name="T23" fmla="*/ 185 h 185"/>
                  <a:gd name="T24" fmla="*/ 50 w 95"/>
                  <a:gd name="T25" fmla="*/ 8 h 185"/>
                  <a:gd name="T26" fmla="*/ 18 w 95"/>
                  <a:gd name="T27" fmla="*/ 23 h 185"/>
                  <a:gd name="T28" fmla="*/ 11 w 95"/>
                  <a:gd name="T29" fmla="*/ 63 h 185"/>
                  <a:gd name="T30" fmla="*/ 19 w 95"/>
                  <a:gd name="T31" fmla="*/ 132 h 185"/>
                  <a:gd name="T32" fmla="*/ 18 w 95"/>
                  <a:gd name="T33" fmla="*/ 138 h 185"/>
                  <a:gd name="T34" fmla="*/ 38 w 95"/>
                  <a:gd name="T35" fmla="*/ 177 h 185"/>
                  <a:gd name="T36" fmla="*/ 42 w 95"/>
                  <a:gd name="T37" fmla="*/ 177 h 185"/>
                  <a:gd name="T38" fmla="*/ 79 w 95"/>
                  <a:gd name="T39" fmla="*/ 144 h 185"/>
                  <a:gd name="T40" fmla="*/ 79 w 95"/>
                  <a:gd name="T41" fmla="*/ 143 h 185"/>
                  <a:gd name="T42" fmla="*/ 86 w 95"/>
                  <a:gd name="T43" fmla="*/ 69 h 185"/>
                  <a:gd name="T44" fmla="*/ 86 w 95"/>
                  <a:gd name="T45" fmla="*/ 68 h 185"/>
                  <a:gd name="T46" fmla="*/ 50 w 95"/>
                  <a:gd name="T47" fmla="*/ 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" h="185">
                    <a:moveTo>
                      <a:pt x="42" y="185"/>
                    </a:moveTo>
                    <a:cubicBezTo>
                      <a:pt x="40" y="185"/>
                      <a:pt x="39" y="185"/>
                      <a:pt x="37" y="185"/>
                    </a:cubicBezTo>
                    <a:cubicBezTo>
                      <a:pt x="15" y="183"/>
                      <a:pt x="9" y="159"/>
                      <a:pt x="10" y="137"/>
                    </a:cubicBezTo>
                    <a:cubicBezTo>
                      <a:pt x="11" y="135"/>
                      <a:pt x="11" y="134"/>
                      <a:pt x="11" y="132"/>
                    </a:cubicBezTo>
                    <a:cubicBezTo>
                      <a:pt x="12" y="115"/>
                      <a:pt x="14" y="95"/>
                      <a:pt x="4" y="65"/>
                    </a:cubicBezTo>
                    <a:cubicBezTo>
                      <a:pt x="0" y="54"/>
                      <a:pt x="1" y="33"/>
                      <a:pt x="11" y="19"/>
                    </a:cubicBezTo>
                    <a:cubicBezTo>
                      <a:pt x="18" y="10"/>
                      <a:pt x="29" y="0"/>
                      <a:pt x="50" y="0"/>
                    </a:cubicBezTo>
                    <a:cubicBezTo>
                      <a:pt x="69" y="0"/>
                      <a:pt x="93" y="12"/>
                      <a:pt x="94" y="68"/>
                    </a:cubicBezTo>
                    <a:cubicBezTo>
                      <a:pt x="94" y="69"/>
                      <a:pt x="94" y="69"/>
                      <a:pt x="94" y="69"/>
                    </a:cubicBezTo>
                    <a:cubicBezTo>
                      <a:pt x="94" y="77"/>
                      <a:pt x="95" y="119"/>
                      <a:pt x="87" y="146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77" y="178"/>
                      <a:pt x="57" y="185"/>
                      <a:pt x="42" y="185"/>
                    </a:cubicBezTo>
                    <a:moveTo>
                      <a:pt x="50" y="8"/>
                    </a:moveTo>
                    <a:cubicBezTo>
                      <a:pt x="36" y="8"/>
                      <a:pt x="25" y="13"/>
                      <a:pt x="18" y="23"/>
                    </a:cubicBezTo>
                    <a:cubicBezTo>
                      <a:pt x="9" y="35"/>
                      <a:pt x="8" y="53"/>
                      <a:pt x="11" y="63"/>
                    </a:cubicBezTo>
                    <a:cubicBezTo>
                      <a:pt x="22" y="94"/>
                      <a:pt x="20" y="116"/>
                      <a:pt x="19" y="132"/>
                    </a:cubicBezTo>
                    <a:cubicBezTo>
                      <a:pt x="19" y="134"/>
                      <a:pt x="19" y="136"/>
                      <a:pt x="18" y="138"/>
                    </a:cubicBezTo>
                    <a:cubicBezTo>
                      <a:pt x="18" y="144"/>
                      <a:pt x="16" y="175"/>
                      <a:pt x="38" y="177"/>
                    </a:cubicBezTo>
                    <a:cubicBezTo>
                      <a:pt x="39" y="177"/>
                      <a:pt x="41" y="177"/>
                      <a:pt x="42" y="177"/>
                    </a:cubicBezTo>
                    <a:cubicBezTo>
                      <a:pt x="60" y="177"/>
                      <a:pt x="72" y="166"/>
                      <a:pt x="79" y="144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87" y="118"/>
                      <a:pt x="86" y="77"/>
                      <a:pt x="86" y="69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5" y="28"/>
                      <a:pt x="73" y="8"/>
                      <a:pt x="50" y="8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13"/>
              <p:cNvSpPr>
                <a:spLocks noEditPoints="1"/>
              </p:cNvSpPr>
              <p:nvPr/>
            </p:nvSpPr>
            <p:spPr bwMode="auto">
              <a:xfrm>
                <a:off x="9352014" y="4133805"/>
                <a:ext cx="307975" cy="196850"/>
              </a:xfrm>
              <a:custGeom>
                <a:avLst/>
                <a:gdLst>
                  <a:gd name="T0" fmla="*/ 6 w 82"/>
                  <a:gd name="T1" fmla="*/ 52 h 52"/>
                  <a:gd name="T2" fmla="*/ 5 w 82"/>
                  <a:gd name="T3" fmla="*/ 52 h 52"/>
                  <a:gd name="T4" fmla="*/ 4 w 82"/>
                  <a:gd name="T5" fmla="*/ 51 h 52"/>
                  <a:gd name="T6" fmla="*/ 2 w 82"/>
                  <a:gd name="T7" fmla="*/ 34 h 52"/>
                  <a:gd name="T8" fmla="*/ 6 w 82"/>
                  <a:gd name="T9" fmla="*/ 32 h 52"/>
                  <a:gd name="T10" fmla="*/ 31 w 82"/>
                  <a:gd name="T11" fmla="*/ 1 h 52"/>
                  <a:gd name="T12" fmla="*/ 33 w 82"/>
                  <a:gd name="T13" fmla="*/ 0 h 52"/>
                  <a:gd name="T14" fmla="*/ 38 w 82"/>
                  <a:gd name="T15" fmla="*/ 0 h 52"/>
                  <a:gd name="T16" fmla="*/ 39 w 82"/>
                  <a:gd name="T17" fmla="*/ 1 h 52"/>
                  <a:gd name="T18" fmla="*/ 49 w 82"/>
                  <a:gd name="T19" fmla="*/ 22 h 52"/>
                  <a:gd name="T20" fmla="*/ 80 w 82"/>
                  <a:gd name="T21" fmla="*/ 36 h 52"/>
                  <a:gd name="T22" fmla="*/ 82 w 82"/>
                  <a:gd name="T23" fmla="*/ 38 h 52"/>
                  <a:gd name="T24" fmla="*/ 82 w 82"/>
                  <a:gd name="T25" fmla="*/ 44 h 52"/>
                  <a:gd name="T26" fmla="*/ 78 w 82"/>
                  <a:gd name="T27" fmla="*/ 52 h 52"/>
                  <a:gd name="T28" fmla="*/ 36 w 82"/>
                  <a:gd name="T29" fmla="*/ 32 h 52"/>
                  <a:gd name="T30" fmla="*/ 7 w 82"/>
                  <a:gd name="T31" fmla="*/ 52 h 52"/>
                  <a:gd name="T32" fmla="*/ 6 w 82"/>
                  <a:gd name="T33" fmla="*/ 52 h 52"/>
                  <a:gd name="T34" fmla="*/ 36 w 82"/>
                  <a:gd name="T35" fmla="*/ 27 h 52"/>
                  <a:gd name="T36" fmla="*/ 38 w 82"/>
                  <a:gd name="T37" fmla="*/ 28 h 52"/>
                  <a:gd name="T38" fmla="*/ 77 w 82"/>
                  <a:gd name="T39" fmla="*/ 48 h 52"/>
                  <a:gd name="T40" fmla="*/ 78 w 82"/>
                  <a:gd name="T41" fmla="*/ 39 h 52"/>
                  <a:gd name="T42" fmla="*/ 46 w 82"/>
                  <a:gd name="T43" fmla="*/ 24 h 52"/>
                  <a:gd name="T44" fmla="*/ 36 w 82"/>
                  <a:gd name="T45" fmla="*/ 4 h 52"/>
                  <a:gd name="T46" fmla="*/ 35 w 82"/>
                  <a:gd name="T47" fmla="*/ 4 h 52"/>
                  <a:gd name="T48" fmla="*/ 6 w 82"/>
                  <a:gd name="T49" fmla="*/ 36 h 52"/>
                  <a:gd name="T50" fmla="*/ 6 w 82"/>
                  <a:gd name="T51" fmla="*/ 36 h 52"/>
                  <a:gd name="T52" fmla="*/ 7 w 82"/>
                  <a:gd name="T53" fmla="*/ 48 h 52"/>
                  <a:gd name="T54" fmla="*/ 34 w 82"/>
                  <a:gd name="T55" fmla="*/ 28 h 52"/>
                  <a:gd name="T56" fmla="*/ 36 w 82"/>
                  <a:gd name="T57" fmla="*/ 27 h 52"/>
                  <a:gd name="T58" fmla="*/ 36 w 82"/>
                  <a:gd name="T59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52">
                    <a:moveTo>
                      <a:pt x="6" y="52"/>
                    </a:moveTo>
                    <a:cubicBezTo>
                      <a:pt x="6" y="52"/>
                      <a:pt x="6" y="52"/>
                      <a:pt x="5" y="52"/>
                    </a:cubicBezTo>
                    <a:cubicBezTo>
                      <a:pt x="5" y="52"/>
                      <a:pt x="4" y="51"/>
                      <a:pt x="4" y="51"/>
                    </a:cubicBezTo>
                    <a:cubicBezTo>
                      <a:pt x="3" y="49"/>
                      <a:pt x="0" y="39"/>
                      <a:pt x="2" y="34"/>
                    </a:cubicBezTo>
                    <a:cubicBezTo>
                      <a:pt x="3" y="33"/>
                      <a:pt x="4" y="32"/>
                      <a:pt x="6" y="32"/>
                    </a:cubicBezTo>
                    <a:cubicBezTo>
                      <a:pt x="25" y="27"/>
                      <a:pt x="31" y="1"/>
                      <a:pt x="31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40" y="1"/>
                      <a:pt x="43" y="15"/>
                      <a:pt x="49" y="22"/>
                    </a:cubicBezTo>
                    <a:cubicBezTo>
                      <a:pt x="60" y="35"/>
                      <a:pt x="80" y="35"/>
                      <a:pt x="80" y="36"/>
                    </a:cubicBezTo>
                    <a:cubicBezTo>
                      <a:pt x="81" y="36"/>
                      <a:pt x="82" y="36"/>
                      <a:pt x="82" y="38"/>
                    </a:cubicBezTo>
                    <a:cubicBezTo>
                      <a:pt x="82" y="38"/>
                      <a:pt x="82" y="41"/>
                      <a:pt x="82" y="44"/>
                    </a:cubicBezTo>
                    <a:cubicBezTo>
                      <a:pt x="82" y="48"/>
                      <a:pt x="81" y="52"/>
                      <a:pt x="78" y="52"/>
                    </a:cubicBezTo>
                    <a:cubicBezTo>
                      <a:pt x="55" y="52"/>
                      <a:pt x="41" y="38"/>
                      <a:pt x="36" y="32"/>
                    </a:cubicBezTo>
                    <a:cubicBezTo>
                      <a:pt x="28" y="44"/>
                      <a:pt x="8" y="52"/>
                      <a:pt x="7" y="52"/>
                    </a:cubicBezTo>
                    <a:cubicBezTo>
                      <a:pt x="7" y="52"/>
                      <a:pt x="6" y="52"/>
                      <a:pt x="6" y="52"/>
                    </a:cubicBezTo>
                    <a:moveTo>
                      <a:pt x="36" y="27"/>
                    </a:moveTo>
                    <a:cubicBezTo>
                      <a:pt x="37" y="27"/>
                      <a:pt x="37" y="27"/>
                      <a:pt x="38" y="28"/>
                    </a:cubicBezTo>
                    <a:cubicBezTo>
                      <a:pt x="38" y="28"/>
                      <a:pt x="51" y="48"/>
                      <a:pt x="77" y="48"/>
                    </a:cubicBezTo>
                    <a:cubicBezTo>
                      <a:pt x="78" y="47"/>
                      <a:pt x="78" y="43"/>
                      <a:pt x="78" y="39"/>
                    </a:cubicBezTo>
                    <a:cubicBezTo>
                      <a:pt x="72" y="39"/>
                      <a:pt x="56" y="37"/>
                      <a:pt x="46" y="24"/>
                    </a:cubicBezTo>
                    <a:cubicBezTo>
                      <a:pt x="41" y="18"/>
                      <a:pt x="37" y="8"/>
                      <a:pt x="36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10"/>
                      <a:pt x="26" y="31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8"/>
                      <a:pt x="6" y="44"/>
                      <a:pt x="7" y="48"/>
                    </a:cubicBezTo>
                    <a:cubicBezTo>
                      <a:pt x="13" y="45"/>
                      <a:pt x="29" y="37"/>
                      <a:pt x="34" y="28"/>
                    </a:cubicBezTo>
                    <a:cubicBezTo>
                      <a:pt x="35" y="27"/>
                      <a:pt x="35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14"/>
              <p:cNvSpPr>
                <a:spLocks noEditPoints="1"/>
              </p:cNvSpPr>
              <p:nvPr/>
            </p:nvSpPr>
            <p:spPr bwMode="auto">
              <a:xfrm>
                <a:off x="8840839" y="3968705"/>
                <a:ext cx="354013" cy="695325"/>
              </a:xfrm>
              <a:custGeom>
                <a:avLst/>
                <a:gdLst>
                  <a:gd name="T0" fmla="*/ 52 w 94"/>
                  <a:gd name="T1" fmla="*/ 185 h 185"/>
                  <a:gd name="T2" fmla="*/ 8 w 94"/>
                  <a:gd name="T3" fmla="*/ 147 h 185"/>
                  <a:gd name="T4" fmla="*/ 8 w 94"/>
                  <a:gd name="T5" fmla="*/ 146 h 185"/>
                  <a:gd name="T6" fmla="*/ 0 w 94"/>
                  <a:gd name="T7" fmla="*/ 69 h 185"/>
                  <a:gd name="T8" fmla="*/ 0 w 94"/>
                  <a:gd name="T9" fmla="*/ 69 h 185"/>
                  <a:gd name="T10" fmla="*/ 44 w 94"/>
                  <a:gd name="T11" fmla="*/ 0 h 185"/>
                  <a:gd name="T12" fmla="*/ 83 w 94"/>
                  <a:gd name="T13" fmla="*/ 19 h 185"/>
                  <a:gd name="T14" fmla="*/ 90 w 94"/>
                  <a:gd name="T15" fmla="*/ 66 h 185"/>
                  <a:gd name="T16" fmla="*/ 83 w 94"/>
                  <a:gd name="T17" fmla="*/ 132 h 185"/>
                  <a:gd name="T18" fmla="*/ 84 w 94"/>
                  <a:gd name="T19" fmla="*/ 137 h 185"/>
                  <a:gd name="T20" fmla="*/ 57 w 94"/>
                  <a:gd name="T21" fmla="*/ 185 h 185"/>
                  <a:gd name="T22" fmla="*/ 52 w 94"/>
                  <a:gd name="T23" fmla="*/ 185 h 185"/>
                  <a:gd name="T24" fmla="*/ 44 w 94"/>
                  <a:gd name="T25" fmla="*/ 8 h 185"/>
                  <a:gd name="T26" fmla="*/ 8 w 94"/>
                  <a:gd name="T27" fmla="*/ 69 h 185"/>
                  <a:gd name="T28" fmla="*/ 8 w 94"/>
                  <a:gd name="T29" fmla="*/ 69 h 185"/>
                  <a:gd name="T30" fmla="*/ 15 w 94"/>
                  <a:gd name="T31" fmla="*/ 144 h 185"/>
                  <a:gd name="T32" fmla="*/ 16 w 94"/>
                  <a:gd name="T33" fmla="*/ 145 h 185"/>
                  <a:gd name="T34" fmla="*/ 52 w 94"/>
                  <a:gd name="T35" fmla="*/ 177 h 185"/>
                  <a:gd name="T36" fmla="*/ 57 w 94"/>
                  <a:gd name="T37" fmla="*/ 177 h 185"/>
                  <a:gd name="T38" fmla="*/ 76 w 94"/>
                  <a:gd name="T39" fmla="*/ 138 h 185"/>
                  <a:gd name="T40" fmla="*/ 75 w 94"/>
                  <a:gd name="T41" fmla="*/ 133 h 185"/>
                  <a:gd name="T42" fmla="*/ 83 w 94"/>
                  <a:gd name="T43" fmla="*/ 63 h 185"/>
                  <a:gd name="T44" fmla="*/ 76 w 94"/>
                  <a:gd name="T45" fmla="*/ 24 h 185"/>
                  <a:gd name="T46" fmla="*/ 44 w 94"/>
                  <a:gd name="T47" fmla="*/ 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185">
                    <a:moveTo>
                      <a:pt x="52" y="185"/>
                    </a:moveTo>
                    <a:cubicBezTo>
                      <a:pt x="37" y="185"/>
                      <a:pt x="18" y="179"/>
                      <a:pt x="8" y="147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0" y="120"/>
                      <a:pt x="0" y="7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" y="12"/>
                      <a:pt x="25" y="0"/>
                      <a:pt x="44" y="0"/>
                    </a:cubicBezTo>
                    <a:cubicBezTo>
                      <a:pt x="65" y="0"/>
                      <a:pt x="77" y="11"/>
                      <a:pt x="83" y="19"/>
                    </a:cubicBezTo>
                    <a:cubicBezTo>
                      <a:pt x="93" y="34"/>
                      <a:pt x="94" y="54"/>
                      <a:pt x="90" y="66"/>
                    </a:cubicBezTo>
                    <a:cubicBezTo>
                      <a:pt x="80" y="96"/>
                      <a:pt x="82" y="116"/>
                      <a:pt x="83" y="132"/>
                    </a:cubicBezTo>
                    <a:cubicBezTo>
                      <a:pt x="83" y="134"/>
                      <a:pt x="84" y="136"/>
                      <a:pt x="84" y="137"/>
                    </a:cubicBezTo>
                    <a:cubicBezTo>
                      <a:pt x="86" y="159"/>
                      <a:pt x="80" y="183"/>
                      <a:pt x="57" y="185"/>
                    </a:cubicBezTo>
                    <a:cubicBezTo>
                      <a:pt x="56" y="185"/>
                      <a:pt x="54" y="185"/>
                      <a:pt x="52" y="185"/>
                    </a:cubicBezTo>
                    <a:moveTo>
                      <a:pt x="44" y="8"/>
                    </a:moveTo>
                    <a:cubicBezTo>
                      <a:pt x="21" y="8"/>
                      <a:pt x="9" y="29"/>
                      <a:pt x="8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8"/>
                      <a:pt x="8" y="119"/>
                      <a:pt x="15" y="144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22" y="166"/>
                      <a:pt x="35" y="177"/>
                      <a:pt x="52" y="177"/>
                    </a:cubicBezTo>
                    <a:cubicBezTo>
                      <a:pt x="54" y="177"/>
                      <a:pt x="55" y="177"/>
                      <a:pt x="57" y="177"/>
                    </a:cubicBezTo>
                    <a:cubicBezTo>
                      <a:pt x="78" y="175"/>
                      <a:pt x="76" y="144"/>
                      <a:pt x="76" y="138"/>
                    </a:cubicBezTo>
                    <a:cubicBezTo>
                      <a:pt x="76" y="136"/>
                      <a:pt x="76" y="135"/>
                      <a:pt x="75" y="133"/>
                    </a:cubicBezTo>
                    <a:cubicBezTo>
                      <a:pt x="74" y="117"/>
                      <a:pt x="72" y="95"/>
                      <a:pt x="83" y="63"/>
                    </a:cubicBezTo>
                    <a:cubicBezTo>
                      <a:pt x="86" y="53"/>
                      <a:pt x="85" y="36"/>
                      <a:pt x="76" y="24"/>
                    </a:cubicBezTo>
                    <a:cubicBezTo>
                      <a:pt x="69" y="14"/>
                      <a:pt x="58" y="8"/>
                      <a:pt x="44" y="8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8848776" y="4127455"/>
                <a:ext cx="307975" cy="198438"/>
              </a:xfrm>
              <a:custGeom>
                <a:avLst/>
                <a:gdLst>
                  <a:gd name="T0" fmla="*/ 4 w 82"/>
                  <a:gd name="T1" fmla="*/ 53 h 53"/>
                  <a:gd name="T2" fmla="*/ 4 w 82"/>
                  <a:gd name="T3" fmla="*/ 53 h 53"/>
                  <a:gd name="T4" fmla="*/ 0 w 82"/>
                  <a:gd name="T5" fmla="*/ 38 h 53"/>
                  <a:gd name="T6" fmla="*/ 2 w 82"/>
                  <a:gd name="T7" fmla="*/ 36 h 53"/>
                  <a:gd name="T8" fmla="*/ 33 w 82"/>
                  <a:gd name="T9" fmla="*/ 22 h 53"/>
                  <a:gd name="T10" fmla="*/ 43 w 82"/>
                  <a:gd name="T11" fmla="*/ 2 h 53"/>
                  <a:gd name="T12" fmla="*/ 45 w 82"/>
                  <a:gd name="T13" fmla="*/ 0 h 53"/>
                  <a:gd name="T14" fmla="*/ 49 w 82"/>
                  <a:gd name="T15" fmla="*/ 0 h 53"/>
                  <a:gd name="T16" fmla="*/ 49 w 82"/>
                  <a:gd name="T17" fmla="*/ 0 h 53"/>
                  <a:gd name="T18" fmla="*/ 51 w 82"/>
                  <a:gd name="T19" fmla="*/ 2 h 53"/>
                  <a:gd name="T20" fmla="*/ 77 w 82"/>
                  <a:gd name="T21" fmla="*/ 32 h 53"/>
                  <a:gd name="T22" fmla="*/ 80 w 82"/>
                  <a:gd name="T23" fmla="*/ 35 h 53"/>
                  <a:gd name="T24" fmla="*/ 78 w 82"/>
                  <a:gd name="T25" fmla="*/ 51 h 53"/>
                  <a:gd name="T26" fmla="*/ 77 w 82"/>
                  <a:gd name="T27" fmla="*/ 53 h 53"/>
                  <a:gd name="T28" fmla="*/ 75 w 82"/>
                  <a:gd name="T29" fmla="*/ 53 h 53"/>
                  <a:gd name="T30" fmla="*/ 46 w 82"/>
                  <a:gd name="T31" fmla="*/ 33 h 53"/>
                  <a:gd name="T32" fmla="*/ 4 w 82"/>
                  <a:gd name="T33" fmla="*/ 53 h 53"/>
                  <a:gd name="T34" fmla="*/ 4 w 82"/>
                  <a:gd name="T35" fmla="*/ 40 h 53"/>
                  <a:gd name="T36" fmla="*/ 5 w 82"/>
                  <a:gd name="T37" fmla="*/ 49 h 53"/>
                  <a:gd name="T38" fmla="*/ 45 w 82"/>
                  <a:gd name="T39" fmla="*/ 28 h 53"/>
                  <a:gd name="T40" fmla="*/ 46 w 82"/>
                  <a:gd name="T41" fmla="*/ 27 h 53"/>
                  <a:gd name="T42" fmla="*/ 48 w 82"/>
                  <a:gd name="T43" fmla="*/ 28 h 53"/>
                  <a:gd name="T44" fmla="*/ 75 w 82"/>
                  <a:gd name="T45" fmla="*/ 48 h 53"/>
                  <a:gd name="T46" fmla="*/ 76 w 82"/>
                  <a:gd name="T47" fmla="*/ 37 h 53"/>
                  <a:gd name="T48" fmla="*/ 76 w 82"/>
                  <a:gd name="T49" fmla="*/ 36 h 53"/>
                  <a:gd name="T50" fmla="*/ 47 w 82"/>
                  <a:gd name="T51" fmla="*/ 4 h 53"/>
                  <a:gd name="T52" fmla="*/ 46 w 82"/>
                  <a:gd name="T53" fmla="*/ 4 h 53"/>
                  <a:gd name="T54" fmla="*/ 36 w 82"/>
                  <a:gd name="T55" fmla="*/ 25 h 53"/>
                  <a:gd name="T56" fmla="*/ 4 w 82"/>
                  <a:gd name="T57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0" y="53"/>
                      <a:pt x="0" y="38"/>
                    </a:cubicBezTo>
                    <a:cubicBezTo>
                      <a:pt x="0" y="37"/>
                      <a:pt x="1" y="36"/>
                      <a:pt x="2" y="36"/>
                    </a:cubicBezTo>
                    <a:cubicBezTo>
                      <a:pt x="2" y="36"/>
                      <a:pt x="22" y="36"/>
                      <a:pt x="33" y="22"/>
                    </a:cubicBezTo>
                    <a:cubicBezTo>
                      <a:pt x="39" y="15"/>
                      <a:pt x="43" y="2"/>
                      <a:pt x="43" y="2"/>
                    </a:cubicBezTo>
                    <a:cubicBezTo>
                      <a:pt x="43" y="1"/>
                      <a:pt x="44" y="0"/>
                      <a:pt x="4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1"/>
                      <a:pt x="51" y="2"/>
                    </a:cubicBezTo>
                    <a:cubicBezTo>
                      <a:pt x="51" y="2"/>
                      <a:pt x="57" y="28"/>
                      <a:pt x="77" y="32"/>
                    </a:cubicBezTo>
                    <a:cubicBezTo>
                      <a:pt x="78" y="33"/>
                      <a:pt x="79" y="34"/>
                      <a:pt x="80" y="35"/>
                    </a:cubicBezTo>
                    <a:cubicBezTo>
                      <a:pt x="82" y="40"/>
                      <a:pt x="79" y="49"/>
                      <a:pt x="78" y="51"/>
                    </a:cubicBezTo>
                    <a:cubicBezTo>
                      <a:pt x="78" y="52"/>
                      <a:pt x="77" y="52"/>
                      <a:pt x="77" y="53"/>
                    </a:cubicBezTo>
                    <a:cubicBezTo>
                      <a:pt x="76" y="53"/>
                      <a:pt x="76" y="53"/>
                      <a:pt x="75" y="53"/>
                    </a:cubicBezTo>
                    <a:cubicBezTo>
                      <a:pt x="75" y="52"/>
                      <a:pt x="55" y="44"/>
                      <a:pt x="46" y="33"/>
                    </a:cubicBezTo>
                    <a:cubicBezTo>
                      <a:pt x="41" y="39"/>
                      <a:pt x="27" y="53"/>
                      <a:pt x="4" y="53"/>
                    </a:cubicBezTo>
                    <a:moveTo>
                      <a:pt x="4" y="40"/>
                    </a:moveTo>
                    <a:cubicBezTo>
                      <a:pt x="4" y="44"/>
                      <a:pt x="5" y="47"/>
                      <a:pt x="5" y="49"/>
                    </a:cubicBezTo>
                    <a:cubicBezTo>
                      <a:pt x="31" y="48"/>
                      <a:pt x="44" y="28"/>
                      <a:pt x="45" y="28"/>
                    </a:cubicBezTo>
                    <a:cubicBezTo>
                      <a:pt x="45" y="28"/>
                      <a:pt x="46" y="27"/>
                      <a:pt x="46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53" y="38"/>
                      <a:pt x="69" y="46"/>
                      <a:pt x="75" y="48"/>
                    </a:cubicBezTo>
                    <a:cubicBezTo>
                      <a:pt x="76" y="44"/>
                      <a:pt x="77" y="39"/>
                      <a:pt x="76" y="37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56" y="32"/>
                      <a:pt x="49" y="10"/>
                      <a:pt x="47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8"/>
                      <a:pt x="42" y="19"/>
                      <a:pt x="36" y="25"/>
                    </a:cubicBezTo>
                    <a:cubicBezTo>
                      <a:pt x="26" y="37"/>
                      <a:pt x="10" y="39"/>
                      <a:pt x="4" y="40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1" name="Freeform 817"/>
            <p:cNvSpPr>
              <a:spLocks noEditPoints="1"/>
            </p:cNvSpPr>
            <p:nvPr/>
          </p:nvSpPr>
          <p:spPr bwMode="auto">
            <a:xfrm>
              <a:off x="7144837" y="2269393"/>
              <a:ext cx="463492" cy="826699"/>
            </a:xfrm>
            <a:custGeom>
              <a:avLst/>
              <a:gdLst>
                <a:gd name="T0" fmla="*/ 83 w 144"/>
                <a:gd name="T1" fmla="*/ 26 h 257"/>
                <a:gd name="T2" fmla="*/ 67 w 144"/>
                <a:gd name="T3" fmla="*/ 1 h 257"/>
                <a:gd name="T4" fmla="*/ 2 w 144"/>
                <a:gd name="T5" fmla="*/ 36 h 257"/>
                <a:gd name="T6" fmla="*/ 2 w 144"/>
                <a:gd name="T7" fmla="*/ 38 h 257"/>
                <a:gd name="T8" fmla="*/ 19 w 144"/>
                <a:gd name="T9" fmla="*/ 67 h 257"/>
                <a:gd name="T10" fmla="*/ 34 w 144"/>
                <a:gd name="T11" fmla="*/ 94 h 257"/>
                <a:gd name="T12" fmla="*/ 47 w 144"/>
                <a:gd name="T13" fmla="*/ 133 h 257"/>
                <a:gd name="T14" fmla="*/ 22 w 144"/>
                <a:gd name="T15" fmla="*/ 180 h 257"/>
                <a:gd name="T16" fmla="*/ 0 w 144"/>
                <a:gd name="T17" fmla="*/ 219 h 257"/>
                <a:gd name="T18" fmla="*/ 10 w 144"/>
                <a:gd name="T19" fmla="*/ 245 h 257"/>
                <a:gd name="T20" fmla="*/ 79 w 144"/>
                <a:gd name="T21" fmla="*/ 221 h 257"/>
                <a:gd name="T22" fmla="*/ 117 w 144"/>
                <a:gd name="T23" fmla="*/ 178 h 257"/>
                <a:gd name="T24" fmla="*/ 128 w 144"/>
                <a:gd name="T25" fmla="*/ 108 h 257"/>
                <a:gd name="T26" fmla="*/ 0 w 144"/>
                <a:gd name="T27" fmla="*/ 219 h 257"/>
                <a:gd name="T28" fmla="*/ 0 w 144"/>
                <a:gd name="T29" fmla="*/ 219 h 257"/>
                <a:gd name="T30" fmla="*/ 78 w 144"/>
                <a:gd name="T31" fmla="*/ 28 h 257"/>
                <a:gd name="T32" fmla="*/ 74 w 144"/>
                <a:gd name="T33" fmla="*/ 34 h 257"/>
                <a:gd name="T34" fmla="*/ 67 w 144"/>
                <a:gd name="T35" fmla="*/ 7 h 257"/>
                <a:gd name="T36" fmla="*/ 69 w 144"/>
                <a:gd name="T37" fmla="*/ 37 h 257"/>
                <a:gd name="T38" fmla="*/ 51 w 144"/>
                <a:gd name="T39" fmla="*/ 16 h 257"/>
                <a:gd name="T40" fmla="*/ 46 w 144"/>
                <a:gd name="T41" fmla="*/ 18 h 257"/>
                <a:gd name="T42" fmla="*/ 53 w 144"/>
                <a:gd name="T43" fmla="*/ 45 h 257"/>
                <a:gd name="T44" fmla="*/ 46 w 144"/>
                <a:gd name="T45" fmla="*/ 18 h 257"/>
                <a:gd name="T46" fmla="*/ 48 w 144"/>
                <a:gd name="T47" fmla="*/ 48 h 257"/>
                <a:gd name="T48" fmla="*/ 30 w 144"/>
                <a:gd name="T49" fmla="*/ 27 h 257"/>
                <a:gd name="T50" fmla="*/ 25 w 144"/>
                <a:gd name="T51" fmla="*/ 29 h 257"/>
                <a:gd name="T52" fmla="*/ 33 w 144"/>
                <a:gd name="T53" fmla="*/ 56 h 257"/>
                <a:gd name="T54" fmla="*/ 25 w 144"/>
                <a:gd name="T55" fmla="*/ 29 h 257"/>
                <a:gd name="T56" fmla="*/ 28 w 144"/>
                <a:gd name="T57" fmla="*/ 59 h 257"/>
                <a:gd name="T58" fmla="*/ 9 w 144"/>
                <a:gd name="T59" fmla="*/ 38 h 257"/>
                <a:gd name="T60" fmla="*/ 132 w 144"/>
                <a:gd name="T61" fmla="*/ 151 h 257"/>
                <a:gd name="T62" fmla="*/ 96 w 144"/>
                <a:gd name="T63" fmla="*/ 192 h 257"/>
                <a:gd name="T64" fmla="*/ 56 w 144"/>
                <a:gd name="T65" fmla="*/ 238 h 257"/>
                <a:gd name="T66" fmla="*/ 6 w 144"/>
                <a:gd name="T67" fmla="*/ 223 h 257"/>
                <a:gd name="T68" fmla="*/ 6 w 144"/>
                <a:gd name="T69" fmla="*/ 219 h 257"/>
                <a:gd name="T70" fmla="*/ 27 w 144"/>
                <a:gd name="T71" fmla="*/ 183 h 257"/>
                <a:gd name="T72" fmla="*/ 53 w 144"/>
                <a:gd name="T73" fmla="*/ 133 h 257"/>
                <a:gd name="T74" fmla="*/ 39 w 144"/>
                <a:gd name="T75" fmla="*/ 91 h 257"/>
                <a:gd name="T76" fmla="*/ 82 w 144"/>
                <a:gd name="T77" fmla="*/ 36 h 257"/>
                <a:gd name="T78" fmla="*/ 134 w 144"/>
                <a:gd name="T79" fmla="*/ 14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57">
                  <a:moveTo>
                    <a:pt x="128" y="108"/>
                  </a:moveTo>
                  <a:cubicBezTo>
                    <a:pt x="109" y="75"/>
                    <a:pt x="100" y="59"/>
                    <a:pt x="83" y="26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1"/>
                    <a:pt x="68" y="0"/>
                    <a:pt x="67" y="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2" y="39"/>
                    <a:pt x="10" y="51"/>
                    <a:pt x="19" y="6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6"/>
                    <a:pt x="29" y="85"/>
                    <a:pt x="34" y="94"/>
                  </a:cubicBezTo>
                  <a:cubicBezTo>
                    <a:pt x="39" y="104"/>
                    <a:pt x="46" y="119"/>
                    <a:pt x="47" y="128"/>
                  </a:cubicBezTo>
                  <a:cubicBezTo>
                    <a:pt x="47" y="129"/>
                    <a:pt x="47" y="131"/>
                    <a:pt x="47" y="133"/>
                  </a:cubicBezTo>
                  <a:cubicBezTo>
                    <a:pt x="47" y="147"/>
                    <a:pt x="42" y="156"/>
                    <a:pt x="31" y="170"/>
                  </a:cubicBezTo>
                  <a:cubicBezTo>
                    <a:pt x="28" y="173"/>
                    <a:pt x="25" y="177"/>
                    <a:pt x="22" y="180"/>
                  </a:cubicBezTo>
                  <a:cubicBezTo>
                    <a:pt x="19" y="183"/>
                    <a:pt x="17" y="186"/>
                    <a:pt x="14" y="190"/>
                  </a:cubicBezTo>
                  <a:cubicBezTo>
                    <a:pt x="1" y="206"/>
                    <a:pt x="0" y="217"/>
                    <a:pt x="0" y="219"/>
                  </a:cubicBezTo>
                  <a:cubicBezTo>
                    <a:pt x="0" y="219"/>
                    <a:pt x="0" y="221"/>
                    <a:pt x="0" y="223"/>
                  </a:cubicBezTo>
                  <a:cubicBezTo>
                    <a:pt x="0" y="228"/>
                    <a:pt x="1" y="238"/>
                    <a:pt x="10" y="245"/>
                  </a:cubicBezTo>
                  <a:cubicBezTo>
                    <a:pt x="24" y="257"/>
                    <a:pt x="46" y="256"/>
                    <a:pt x="60" y="242"/>
                  </a:cubicBezTo>
                  <a:cubicBezTo>
                    <a:pt x="67" y="236"/>
                    <a:pt x="72" y="229"/>
                    <a:pt x="79" y="221"/>
                  </a:cubicBezTo>
                  <a:cubicBezTo>
                    <a:pt x="84" y="214"/>
                    <a:pt x="91" y="206"/>
                    <a:pt x="100" y="196"/>
                  </a:cubicBezTo>
                  <a:cubicBezTo>
                    <a:pt x="107" y="189"/>
                    <a:pt x="112" y="183"/>
                    <a:pt x="117" y="178"/>
                  </a:cubicBezTo>
                  <a:cubicBezTo>
                    <a:pt x="127" y="169"/>
                    <a:pt x="134" y="163"/>
                    <a:pt x="137" y="153"/>
                  </a:cubicBezTo>
                  <a:cubicBezTo>
                    <a:pt x="144" y="138"/>
                    <a:pt x="136" y="121"/>
                    <a:pt x="128" y="108"/>
                  </a:cubicBezTo>
                  <a:close/>
                  <a:moveTo>
                    <a:pt x="0" y="219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0" y="219"/>
                    <a:pt x="0" y="219"/>
                  </a:cubicBezTo>
                  <a:close/>
                  <a:moveTo>
                    <a:pt x="67" y="7"/>
                  </a:moveTo>
                  <a:cubicBezTo>
                    <a:pt x="69" y="11"/>
                    <a:pt x="78" y="28"/>
                    <a:pt x="78" y="28"/>
                  </a:cubicBezTo>
                  <a:cubicBezTo>
                    <a:pt x="79" y="29"/>
                    <a:pt x="79" y="30"/>
                    <a:pt x="80" y="31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5" y="9"/>
                    <a:pt x="66" y="8"/>
                    <a:pt x="67" y="7"/>
                  </a:cubicBezTo>
                  <a:close/>
                  <a:moveTo>
                    <a:pt x="57" y="13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5"/>
                    <a:pt x="55" y="14"/>
                    <a:pt x="57" y="13"/>
                  </a:cubicBezTo>
                  <a:close/>
                  <a:moveTo>
                    <a:pt x="46" y="18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0"/>
                    <a:pt x="44" y="19"/>
                    <a:pt x="46" y="18"/>
                  </a:cubicBezTo>
                  <a:close/>
                  <a:moveTo>
                    <a:pt x="36" y="24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6"/>
                    <a:pt x="34" y="25"/>
                    <a:pt x="36" y="24"/>
                  </a:cubicBezTo>
                  <a:close/>
                  <a:moveTo>
                    <a:pt x="25" y="29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1"/>
                    <a:pt x="23" y="30"/>
                    <a:pt x="25" y="29"/>
                  </a:cubicBezTo>
                  <a:close/>
                  <a:moveTo>
                    <a:pt x="14" y="35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6" y="51"/>
                    <a:pt x="11" y="42"/>
                    <a:pt x="9" y="38"/>
                  </a:cubicBezTo>
                  <a:cubicBezTo>
                    <a:pt x="9" y="38"/>
                    <a:pt x="11" y="37"/>
                    <a:pt x="14" y="35"/>
                  </a:cubicBezTo>
                  <a:close/>
                  <a:moveTo>
                    <a:pt x="132" y="151"/>
                  </a:moveTo>
                  <a:cubicBezTo>
                    <a:pt x="129" y="159"/>
                    <a:pt x="123" y="165"/>
                    <a:pt x="113" y="174"/>
                  </a:cubicBezTo>
                  <a:cubicBezTo>
                    <a:pt x="109" y="179"/>
                    <a:pt x="103" y="185"/>
                    <a:pt x="96" y="192"/>
                  </a:cubicBezTo>
                  <a:cubicBezTo>
                    <a:pt x="87" y="202"/>
                    <a:pt x="80" y="210"/>
                    <a:pt x="74" y="217"/>
                  </a:cubicBezTo>
                  <a:cubicBezTo>
                    <a:pt x="68" y="225"/>
                    <a:pt x="63" y="232"/>
                    <a:pt x="56" y="238"/>
                  </a:cubicBezTo>
                  <a:cubicBezTo>
                    <a:pt x="44" y="250"/>
                    <a:pt x="26" y="251"/>
                    <a:pt x="14" y="241"/>
                  </a:cubicBezTo>
                  <a:cubicBezTo>
                    <a:pt x="7" y="235"/>
                    <a:pt x="6" y="227"/>
                    <a:pt x="6" y="223"/>
                  </a:cubicBezTo>
                  <a:cubicBezTo>
                    <a:pt x="6" y="221"/>
                    <a:pt x="6" y="220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19"/>
                    <a:pt x="6" y="209"/>
                    <a:pt x="18" y="193"/>
                  </a:cubicBezTo>
                  <a:cubicBezTo>
                    <a:pt x="21" y="190"/>
                    <a:pt x="24" y="187"/>
                    <a:pt x="27" y="183"/>
                  </a:cubicBezTo>
                  <a:cubicBezTo>
                    <a:pt x="29" y="180"/>
                    <a:pt x="32" y="177"/>
                    <a:pt x="35" y="173"/>
                  </a:cubicBezTo>
                  <a:cubicBezTo>
                    <a:pt x="47" y="159"/>
                    <a:pt x="53" y="149"/>
                    <a:pt x="53" y="133"/>
                  </a:cubicBezTo>
                  <a:cubicBezTo>
                    <a:pt x="53" y="131"/>
                    <a:pt x="53" y="129"/>
                    <a:pt x="53" y="127"/>
                  </a:cubicBezTo>
                  <a:cubicBezTo>
                    <a:pt x="52" y="117"/>
                    <a:pt x="44" y="102"/>
                    <a:pt x="39" y="91"/>
                  </a:cubicBezTo>
                  <a:cubicBezTo>
                    <a:pt x="34" y="83"/>
                    <a:pt x="30" y="74"/>
                    <a:pt x="25" y="67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97" y="64"/>
                    <a:pt x="106" y="81"/>
                    <a:pt x="123" y="111"/>
                  </a:cubicBezTo>
                  <a:cubicBezTo>
                    <a:pt x="129" y="120"/>
                    <a:pt x="134" y="131"/>
                    <a:pt x="134" y="141"/>
                  </a:cubicBezTo>
                  <a:cubicBezTo>
                    <a:pt x="134" y="144"/>
                    <a:pt x="133" y="148"/>
                    <a:pt x="132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825"/>
            <p:cNvSpPr>
              <a:spLocks noEditPoints="1"/>
            </p:cNvSpPr>
            <p:nvPr/>
          </p:nvSpPr>
          <p:spPr bwMode="auto">
            <a:xfrm>
              <a:off x="8455025" y="1386030"/>
              <a:ext cx="376757" cy="737252"/>
            </a:xfrm>
            <a:custGeom>
              <a:avLst/>
              <a:gdLst>
                <a:gd name="T0" fmla="*/ 117 w 118"/>
                <a:gd name="T1" fmla="*/ 122 h 230"/>
                <a:gd name="T2" fmla="*/ 103 w 118"/>
                <a:gd name="T3" fmla="*/ 43 h 230"/>
                <a:gd name="T4" fmla="*/ 59 w 118"/>
                <a:gd name="T5" fmla="*/ 0 h 230"/>
                <a:gd name="T6" fmla="*/ 15 w 118"/>
                <a:gd name="T7" fmla="*/ 43 h 230"/>
                <a:gd name="T8" fmla="*/ 1 w 118"/>
                <a:gd name="T9" fmla="*/ 122 h 230"/>
                <a:gd name="T10" fmla="*/ 17 w 118"/>
                <a:gd name="T11" fmla="*/ 148 h 230"/>
                <a:gd name="T12" fmla="*/ 19 w 118"/>
                <a:gd name="T13" fmla="*/ 175 h 230"/>
                <a:gd name="T14" fmla="*/ 59 w 118"/>
                <a:gd name="T15" fmla="*/ 230 h 230"/>
                <a:gd name="T16" fmla="*/ 99 w 118"/>
                <a:gd name="T17" fmla="*/ 175 h 230"/>
                <a:gd name="T18" fmla="*/ 101 w 118"/>
                <a:gd name="T19" fmla="*/ 148 h 230"/>
                <a:gd name="T20" fmla="*/ 117 w 118"/>
                <a:gd name="T21" fmla="*/ 122 h 230"/>
                <a:gd name="T22" fmla="*/ 21 w 118"/>
                <a:gd name="T23" fmla="*/ 45 h 230"/>
                <a:gd name="T24" fmla="*/ 59 w 118"/>
                <a:gd name="T25" fmla="*/ 6 h 230"/>
                <a:gd name="T26" fmla="*/ 59 w 118"/>
                <a:gd name="T27" fmla="*/ 6 h 230"/>
                <a:gd name="T28" fmla="*/ 98 w 118"/>
                <a:gd name="T29" fmla="*/ 45 h 230"/>
                <a:gd name="T30" fmla="*/ 111 w 118"/>
                <a:gd name="T31" fmla="*/ 112 h 230"/>
                <a:gd name="T32" fmla="*/ 110 w 118"/>
                <a:gd name="T33" fmla="*/ 111 h 230"/>
                <a:gd name="T34" fmla="*/ 59 w 118"/>
                <a:gd name="T35" fmla="*/ 95 h 230"/>
                <a:gd name="T36" fmla="*/ 9 w 118"/>
                <a:gd name="T37" fmla="*/ 111 h 230"/>
                <a:gd name="T38" fmla="*/ 7 w 118"/>
                <a:gd name="T39" fmla="*/ 112 h 230"/>
                <a:gd name="T40" fmla="*/ 21 w 118"/>
                <a:gd name="T41" fmla="*/ 45 h 230"/>
                <a:gd name="T42" fmla="*/ 7 w 118"/>
                <a:gd name="T43" fmla="*/ 130 h 230"/>
                <a:gd name="T44" fmla="*/ 7 w 118"/>
                <a:gd name="T45" fmla="*/ 129 h 230"/>
                <a:gd name="T46" fmla="*/ 13 w 118"/>
                <a:gd name="T47" fmla="*/ 114 h 230"/>
                <a:gd name="T48" fmla="*/ 16 w 118"/>
                <a:gd name="T49" fmla="*/ 112 h 230"/>
                <a:gd name="T50" fmla="*/ 16 w 118"/>
                <a:gd name="T51" fmla="*/ 123 h 230"/>
                <a:gd name="T52" fmla="*/ 17 w 118"/>
                <a:gd name="T53" fmla="*/ 142 h 230"/>
                <a:gd name="T54" fmla="*/ 7 w 118"/>
                <a:gd name="T55" fmla="*/ 130 h 230"/>
                <a:gd name="T56" fmla="*/ 97 w 118"/>
                <a:gd name="T57" fmla="*/ 122 h 230"/>
                <a:gd name="T58" fmla="*/ 93 w 118"/>
                <a:gd name="T59" fmla="*/ 174 h 230"/>
                <a:gd name="T60" fmla="*/ 59 w 118"/>
                <a:gd name="T61" fmla="*/ 224 h 230"/>
                <a:gd name="T62" fmla="*/ 25 w 118"/>
                <a:gd name="T63" fmla="*/ 174 h 230"/>
                <a:gd name="T64" fmla="*/ 22 w 118"/>
                <a:gd name="T65" fmla="*/ 122 h 230"/>
                <a:gd name="T66" fmla="*/ 21 w 118"/>
                <a:gd name="T67" fmla="*/ 108 h 230"/>
                <a:gd name="T68" fmla="*/ 21 w 118"/>
                <a:gd name="T69" fmla="*/ 108 h 230"/>
                <a:gd name="T70" fmla="*/ 59 w 118"/>
                <a:gd name="T71" fmla="*/ 101 h 230"/>
                <a:gd name="T72" fmla="*/ 97 w 118"/>
                <a:gd name="T73" fmla="*/ 108 h 230"/>
                <a:gd name="T74" fmla="*/ 97 w 118"/>
                <a:gd name="T75" fmla="*/ 108 h 230"/>
                <a:gd name="T76" fmla="*/ 97 w 118"/>
                <a:gd name="T77" fmla="*/ 122 h 230"/>
                <a:gd name="T78" fmla="*/ 102 w 118"/>
                <a:gd name="T79" fmla="*/ 142 h 230"/>
                <a:gd name="T80" fmla="*/ 102 w 118"/>
                <a:gd name="T81" fmla="*/ 122 h 230"/>
                <a:gd name="T82" fmla="*/ 103 w 118"/>
                <a:gd name="T83" fmla="*/ 112 h 230"/>
                <a:gd name="T84" fmla="*/ 105 w 118"/>
                <a:gd name="T85" fmla="*/ 114 h 230"/>
                <a:gd name="T86" fmla="*/ 111 w 118"/>
                <a:gd name="T87" fmla="*/ 129 h 230"/>
                <a:gd name="T88" fmla="*/ 111 w 118"/>
                <a:gd name="T89" fmla="*/ 130 h 230"/>
                <a:gd name="T90" fmla="*/ 102 w 118"/>
                <a:gd name="T91" fmla="*/ 14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230">
                  <a:moveTo>
                    <a:pt x="117" y="122"/>
                  </a:moveTo>
                  <a:cubicBezTo>
                    <a:pt x="116" y="96"/>
                    <a:pt x="115" y="74"/>
                    <a:pt x="103" y="43"/>
                  </a:cubicBezTo>
                  <a:cubicBezTo>
                    <a:pt x="87" y="0"/>
                    <a:pt x="62" y="0"/>
                    <a:pt x="59" y="0"/>
                  </a:cubicBezTo>
                  <a:cubicBezTo>
                    <a:pt x="56" y="0"/>
                    <a:pt x="31" y="0"/>
                    <a:pt x="15" y="43"/>
                  </a:cubicBezTo>
                  <a:cubicBezTo>
                    <a:pt x="3" y="74"/>
                    <a:pt x="2" y="96"/>
                    <a:pt x="1" y="122"/>
                  </a:cubicBezTo>
                  <a:cubicBezTo>
                    <a:pt x="0" y="130"/>
                    <a:pt x="2" y="145"/>
                    <a:pt x="17" y="148"/>
                  </a:cubicBezTo>
                  <a:cubicBezTo>
                    <a:pt x="17" y="157"/>
                    <a:pt x="18" y="167"/>
                    <a:pt x="19" y="175"/>
                  </a:cubicBezTo>
                  <a:cubicBezTo>
                    <a:pt x="24" y="212"/>
                    <a:pt x="38" y="230"/>
                    <a:pt x="59" y="230"/>
                  </a:cubicBezTo>
                  <a:cubicBezTo>
                    <a:pt x="81" y="230"/>
                    <a:pt x="94" y="212"/>
                    <a:pt x="99" y="175"/>
                  </a:cubicBezTo>
                  <a:cubicBezTo>
                    <a:pt x="100" y="167"/>
                    <a:pt x="101" y="157"/>
                    <a:pt x="101" y="148"/>
                  </a:cubicBezTo>
                  <a:cubicBezTo>
                    <a:pt x="116" y="145"/>
                    <a:pt x="118" y="130"/>
                    <a:pt x="117" y="122"/>
                  </a:cubicBezTo>
                  <a:close/>
                  <a:moveTo>
                    <a:pt x="21" y="45"/>
                  </a:moveTo>
                  <a:cubicBezTo>
                    <a:pt x="36" y="4"/>
                    <a:pt x="58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0" y="6"/>
                    <a:pt x="83" y="4"/>
                    <a:pt x="98" y="45"/>
                  </a:cubicBezTo>
                  <a:cubicBezTo>
                    <a:pt x="108" y="72"/>
                    <a:pt x="110" y="91"/>
                    <a:pt x="111" y="112"/>
                  </a:cubicBezTo>
                  <a:cubicBezTo>
                    <a:pt x="111" y="112"/>
                    <a:pt x="110" y="111"/>
                    <a:pt x="110" y="111"/>
                  </a:cubicBezTo>
                  <a:cubicBezTo>
                    <a:pt x="100" y="100"/>
                    <a:pt x="83" y="95"/>
                    <a:pt x="59" y="95"/>
                  </a:cubicBezTo>
                  <a:cubicBezTo>
                    <a:pt x="35" y="95"/>
                    <a:pt x="18" y="100"/>
                    <a:pt x="9" y="111"/>
                  </a:cubicBezTo>
                  <a:cubicBezTo>
                    <a:pt x="8" y="111"/>
                    <a:pt x="8" y="112"/>
                    <a:pt x="7" y="112"/>
                  </a:cubicBezTo>
                  <a:cubicBezTo>
                    <a:pt x="8" y="91"/>
                    <a:pt x="10" y="72"/>
                    <a:pt x="21" y="45"/>
                  </a:cubicBezTo>
                  <a:close/>
                  <a:moveTo>
                    <a:pt x="7" y="130"/>
                  </a:moveTo>
                  <a:cubicBezTo>
                    <a:pt x="7" y="130"/>
                    <a:pt x="7" y="129"/>
                    <a:pt x="7" y="129"/>
                  </a:cubicBezTo>
                  <a:cubicBezTo>
                    <a:pt x="7" y="128"/>
                    <a:pt x="7" y="121"/>
                    <a:pt x="13" y="114"/>
                  </a:cubicBezTo>
                  <a:cubicBezTo>
                    <a:pt x="14" y="114"/>
                    <a:pt x="15" y="113"/>
                    <a:pt x="16" y="112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6" y="131"/>
                    <a:pt x="17" y="142"/>
                  </a:cubicBezTo>
                  <a:cubicBezTo>
                    <a:pt x="10" y="140"/>
                    <a:pt x="8" y="135"/>
                    <a:pt x="7" y="130"/>
                  </a:cubicBezTo>
                  <a:close/>
                  <a:moveTo>
                    <a:pt x="97" y="122"/>
                  </a:moveTo>
                  <a:cubicBezTo>
                    <a:pt x="97" y="123"/>
                    <a:pt x="96" y="153"/>
                    <a:pt x="93" y="174"/>
                  </a:cubicBezTo>
                  <a:cubicBezTo>
                    <a:pt x="89" y="208"/>
                    <a:pt x="77" y="224"/>
                    <a:pt x="59" y="224"/>
                  </a:cubicBezTo>
                  <a:cubicBezTo>
                    <a:pt x="41" y="224"/>
                    <a:pt x="29" y="208"/>
                    <a:pt x="25" y="174"/>
                  </a:cubicBezTo>
                  <a:cubicBezTo>
                    <a:pt x="22" y="153"/>
                    <a:pt x="22" y="123"/>
                    <a:pt x="22" y="122"/>
                  </a:cubicBezTo>
                  <a:cubicBezTo>
                    <a:pt x="22" y="122"/>
                    <a:pt x="21" y="108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30" y="103"/>
                    <a:pt x="43" y="101"/>
                    <a:pt x="59" y="101"/>
                  </a:cubicBezTo>
                  <a:cubicBezTo>
                    <a:pt x="75" y="101"/>
                    <a:pt x="88" y="103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lnTo>
                    <a:pt x="97" y="122"/>
                  </a:lnTo>
                  <a:close/>
                  <a:moveTo>
                    <a:pt x="102" y="142"/>
                  </a:moveTo>
                  <a:cubicBezTo>
                    <a:pt x="102" y="131"/>
                    <a:pt x="102" y="123"/>
                    <a:pt x="102" y="122"/>
                  </a:cubicBezTo>
                  <a:cubicBezTo>
                    <a:pt x="102" y="122"/>
                    <a:pt x="102" y="116"/>
                    <a:pt x="103" y="112"/>
                  </a:cubicBezTo>
                  <a:cubicBezTo>
                    <a:pt x="104" y="113"/>
                    <a:pt x="104" y="114"/>
                    <a:pt x="105" y="114"/>
                  </a:cubicBezTo>
                  <a:cubicBezTo>
                    <a:pt x="112" y="121"/>
                    <a:pt x="111" y="128"/>
                    <a:pt x="111" y="129"/>
                  </a:cubicBezTo>
                  <a:cubicBezTo>
                    <a:pt x="111" y="129"/>
                    <a:pt x="111" y="130"/>
                    <a:pt x="111" y="130"/>
                  </a:cubicBezTo>
                  <a:cubicBezTo>
                    <a:pt x="110" y="135"/>
                    <a:pt x="108" y="140"/>
                    <a:pt x="102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26"/>
            <p:cNvSpPr>
              <a:spLocks noEditPoints="1"/>
            </p:cNvSpPr>
            <p:nvPr/>
          </p:nvSpPr>
          <p:spPr bwMode="auto">
            <a:xfrm>
              <a:off x="8029480" y="1386030"/>
              <a:ext cx="379468" cy="737252"/>
            </a:xfrm>
            <a:custGeom>
              <a:avLst/>
              <a:gdLst>
                <a:gd name="T0" fmla="*/ 103 w 118"/>
                <a:gd name="T1" fmla="*/ 43 h 230"/>
                <a:gd name="T2" fmla="*/ 59 w 118"/>
                <a:gd name="T3" fmla="*/ 0 h 230"/>
                <a:gd name="T4" fmla="*/ 15 w 118"/>
                <a:gd name="T5" fmla="*/ 43 h 230"/>
                <a:gd name="T6" fmla="*/ 1 w 118"/>
                <a:gd name="T7" fmla="*/ 122 h 230"/>
                <a:gd name="T8" fmla="*/ 17 w 118"/>
                <a:gd name="T9" fmla="*/ 148 h 230"/>
                <a:gd name="T10" fmla="*/ 19 w 118"/>
                <a:gd name="T11" fmla="*/ 175 h 230"/>
                <a:gd name="T12" fmla="*/ 59 w 118"/>
                <a:gd name="T13" fmla="*/ 230 h 230"/>
                <a:gd name="T14" fmla="*/ 99 w 118"/>
                <a:gd name="T15" fmla="*/ 175 h 230"/>
                <a:gd name="T16" fmla="*/ 101 w 118"/>
                <a:gd name="T17" fmla="*/ 148 h 230"/>
                <a:gd name="T18" fmla="*/ 117 w 118"/>
                <a:gd name="T19" fmla="*/ 122 h 230"/>
                <a:gd name="T20" fmla="*/ 103 w 118"/>
                <a:gd name="T21" fmla="*/ 43 h 230"/>
                <a:gd name="T22" fmla="*/ 21 w 118"/>
                <a:gd name="T23" fmla="*/ 45 h 230"/>
                <a:gd name="T24" fmla="*/ 59 w 118"/>
                <a:gd name="T25" fmla="*/ 6 h 230"/>
                <a:gd name="T26" fmla="*/ 59 w 118"/>
                <a:gd name="T27" fmla="*/ 6 h 230"/>
                <a:gd name="T28" fmla="*/ 98 w 118"/>
                <a:gd name="T29" fmla="*/ 45 h 230"/>
                <a:gd name="T30" fmla="*/ 111 w 118"/>
                <a:gd name="T31" fmla="*/ 112 h 230"/>
                <a:gd name="T32" fmla="*/ 110 w 118"/>
                <a:gd name="T33" fmla="*/ 111 h 230"/>
                <a:gd name="T34" fmla="*/ 59 w 118"/>
                <a:gd name="T35" fmla="*/ 95 h 230"/>
                <a:gd name="T36" fmla="*/ 9 w 118"/>
                <a:gd name="T37" fmla="*/ 111 h 230"/>
                <a:gd name="T38" fmla="*/ 7 w 118"/>
                <a:gd name="T39" fmla="*/ 112 h 230"/>
                <a:gd name="T40" fmla="*/ 21 w 118"/>
                <a:gd name="T41" fmla="*/ 45 h 230"/>
                <a:gd name="T42" fmla="*/ 7 w 118"/>
                <a:gd name="T43" fmla="*/ 130 h 230"/>
                <a:gd name="T44" fmla="*/ 7 w 118"/>
                <a:gd name="T45" fmla="*/ 129 h 230"/>
                <a:gd name="T46" fmla="*/ 13 w 118"/>
                <a:gd name="T47" fmla="*/ 114 h 230"/>
                <a:gd name="T48" fmla="*/ 16 w 118"/>
                <a:gd name="T49" fmla="*/ 112 h 230"/>
                <a:gd name="T50" fmla="*/ 16 w 118"/>
                <a:gd name="T51" fmla="*/ 123 h 230"/>
                <a:gd name="T52" fmla="*/ 17 w 118"/>
                <a:gd name="T53" fmla="*/ 142 h 230"/>
                <a:gd name="T54" fmla="*/ 7 w 118"/>
                <a:gd name="T55" fmla="*/ 130 h 230"/>
                <a:gd name="T56" fmla="*/ 97 w 118"/>
                <a:gd name="T57" fmla="*/ 122 h 230"/>
                <a:gd name="T58" fmla="*/ 93 w 118"/>
                <a:gd name="T59" fmla="*/ 174 h 230"/>
                <a:gd name="T60" fmla="*/ 59 w 118"/>
                <a:gd name="T61" fmla="*/ 224 h 230"/>
                <a:gd name="T62" fmla="*/ 25 w 118"/>
                <a:gd name="T63" fmla="*/ 174 h 230"/>
                <a:gd name="T64" fmla="*/ 22 w 118"/>
                <a:gd name="T65" fmla="*/ 122 h 230"/>
                <a:gd name="T66" fmla="*/ 21 w 118"/>
                <a:gd name="T67" fmla="*/ 108 h 230"/>
                <a:gd name="T68" fmla="*/ 21 w 118"/>
                <a:gd name="T69" fmla="*/ 108 h 230"/>
                <a:gd name="T70" fmla="*/ 59 w 118"/>
                <a:gd name="T71" fmla="*/ 101 h 230"/>
                <a:gd name="T72" fmla="*/ 97 w 118"/>
                <a:gd name="T73" fmla="*/ 108 h 230"/>
                <a:gd name="T74" fmla="*/ 97 w 118"/>
                <a:gd name="T75" fmla="*/ 108 h 230"/>
                <a:gd name="T76" fmla="*/ 97 w 118"/>
                <a:gd name="T77" fmla="*/ 122 h 230"/>
                <a:gd name="T78" fmla="*/ 102 w 118"/>
                <a:gd name="T79" fmla="*/ 142 h 230"/>
                <a:gd name="T80" fmla="*/ 102 w 118"/>
                <a:gd name="T81" fmla="*/ 122 h 230"/>
                <a:gd name="T82" fmla="*/ 103 w 118"/>
                <a:gd name="T83" fmla="*/ 112 h 230"/>
                <a:gd name="T84" fmla="*/ 105 w 118"/>
                <a:gd name="T85" fmla="*/ 114 h 230"/>
                <a:gd name="T86" fmla="*/ 111 w 118"/>
                <a:gd name="T87" fmla="*/ 129 h 230"/>
                <a:gd name="T88" fmla="*/ 111 w 118"/>
                <a:gd name="T89" fmla="*/ 130 h 230"/>
                <a:gd name="T90" fmla="*/ 102 w 118"/>
                <a:gd name="T91" fmla="*/ 14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230">
                  <a:moveTo>
                    <a:pt x="103" y="43"/>
                  </a:moveTo>
                  <a:cubicBezTo>
                    <a:pt x="87" y="0"/>
                    <a:pt x="62" y="0"/>
                    <a:pt x="59" y="0"/>
                  </a:cubicBezTo>
                  <a:cubicBezTo>
                    <a:pt x="56" y="0"/>
                    <a:pt x="31" y="0"/>
                    <a:pt x="15" y="43"/>
                  </a:cubicBezTo>
                  <a:cubicBezTo>
                    <a:pt x="3" y="74"/>
                    <a:pt x="2" y="96"/>
                    <a:pt x="1" y="122"/>
                  </a:cubicBezTo>
                  <a:cubicBezTo>
                    <a:pt x="0" y="130"/>
                    <a:pt x="2" y="145"/>
                    <a:pt x="17" y="148"/>
                  </a:cubicBezTo>
                  <a:cubicBezTo>
                    <a:pt x="17" y="157"/>
                    <a:pt x="18" y="167"/>
                    <a:pt x="19" y="175"/>
                  </a:cubicBezTo>
                  <a:cubicBezTo>
                    <a:pt x="24" y="212"/>
                    <a:pt x="38" y="230"/>
                    <a:pt x="59" y="230"/>
                  </a:cubicBezTo>
                  <a:cubicBezTo>
                    <a:pt x="81" y="230"/>
                    <a:pt x="94" y="212"/>
                    <a:pt x="99" y="175"/>
                  </a:cubicBezTo>
                  <a:cubicBezTo>
                    <a:pt x="100" y="167"/>
                    <a:pt x="101" y="157"/>
                    <a:pt x="101" y="148"/>
                  </a:cubicBezTo>
                  <a:cubicBezTo>
                    <a:pt x="116" y="145"/>
                    <a:pt x="118" y="130"/>
                    <a:pt x="117" y="122"/>
                  </a:cubicBezTo>
                  <a:cubicBezTo>
                    <a:pt x="116" y="96"/>
                    <a:pt x="115" y="74"/>
                    <a:pt x="103" y="43"/>
                  </a:cubicBezTo>
                  <a:close/>
                  <a:moveTo>
                    <a:pt x="21" y="45"/>
                  </a:moveTo>
                  <a:cubicBezTo>
                    <a:pt x="36" y="4"/>
                    <a:pt x="58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0" y="6"/>
                    <a:pt x="83" y="4"/>
                    <a:pt x="98" y="45"/>
                  </a:cubicBezTo>
                  <a:cubicBezTo>
                    <a:pt x="108" y="72"/>
                    <a:pt x="110" y="91"/>
                    <a:pt x="111" y="112"/>
                  </a:cubicBezTo>
                  <a:cubicBezTo>
                    <a:pt x="111" y="112"/>
                    <a:pt x="110" y="111"/>
                    <a:pt x="110" y="111"/>
                  </a:cubicBezTo>
                  <a:cubicBezTo>
                    <a:pt x="100" y="100"/>
                    <a:pt x="83" y="95"/>
                    <a:pt x="59" y="95"/>
                  </a:cubicBezTo>
                  <a:cubicBezTo>
                    <a:pt x="35" y="95"/>
                    <a:pt x="18" y="100"/>
                    <a:pt x="9" y="111"/>
                  </a:cubicBezTo>
                  <a:cubicBezTo>
                    <a:pt x="8" y="111"/>
                    <a:pt x="8" y="112"/>
                    <a:pt x="7" y="112"/>
                  </a:cubicBezTo>
                  <a:cubicBezTo>
                    <a:pt x="8" y="91"/>
                    <a:pt x="10" y="72"/>
                    <a:pt x="21" y="45"/>
                  </a:cubicBezTo>
                  <a:close/>
                  <a:moveTo>
                    <a:pt x="7" y="130"/>
                  </a:moveTo>
                  <a:cubicBezTo>
                    <a:pt x="7" y="130"/>
                    <a:pt x="7" y="129"/>
                    <a:pt x="7" y="129"/>
                  </a:cubicBezTo>
                  <a:cubicBezTo>
                    <a:pt x="7" y="128"/>
                    <a:pt x="7" y="121"/>
                    <a:pt x="13" y="114"/>
                  </a:cubicBezTo>
                  <a:cubicBezTo>
                    <a:pt x="14" y="114"/>
                    <a:pt x="15" y="113"/>
                    <a:pt x="16" y="112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6" y="131"/>
                    <a:pt x="17" y="142"/>
                  </a:cubicBezTo>
                  <a:cubicBezTo>
                    <a:pt x="10" y="140"/>
                    <a:pt x="8" y="135"/>
                    <a:pt x="7" y="130"/>
                  </a:cubicBezTo>
                  <a:close/>
                  <a:moveTo>
                    <a:pt x="97" y="122"/>
                  </a:moveTo>
                  <a:cubicBezTo>
                    <a:pt x="97" y="123"/>
                    <a:pt x="96" y="153"/>
                    <a:pt x="93" y="174"/>
                  </a:cubicBezTo>
                  <a:cubicBezTo>
                    <a:pt x="89" y="208"/>
                    <a:pt x="77" y="224"/>
                    <a:pt x="59" y="224"/>
                  </a:cubicBezTo>
                  <a:cubicBezTo>
                    <a:pt x="41" y="224"/>
                    <a:pt x="29" y="208"/>
                    <a:pt x="25" y="174"/>
                  </a:cubicBezTo>
                  <a:cubicBezTo>
                    <a:pt x="22" y="153"/>
                    <a:pt x="22" y="123"/>
                    <a:pt x="22" y="122"/>
                  </a:cubicBezTo>
                  <a:cubicBezTo>
                    <a:pt x="22" y="122"/>
                    <a:pt x="21" y="108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30" y="103"/>
                    <a:pt x="43" y="101"/>
                    <a:pt x="59" y="101"/>
                  </a:cubicBezTo>
                  <a:cubicBezTo>
                    <a:pt x="75" y="101"/>
                    <a:pt x="88" y="103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lnTo>
                    <a:pt x="97" y="122"/>
                  </a:lnTo>
                  <a:close/>
                  <a:moveTo>
                    <a:pt x="102" y="142"/>
                  </a:moveTo>
                  <a:cubicBezTo>
                    <a:pt x="102" y="131"/>
                    <a:pt x="102" y="123"/>
                    <a:pt x="102" y="122"/>
                  </a:cubicBezTo>
                  <a:cubicBezTo>
                    <a:pt x="102" y="122"/>
                    <a:pt x="102" y="116"/>
                    <a:pt x="103" y="112"/>
                  </a:cubicBezTo>
                  <a:cubicBezTo>
                    <a:pt x="104" y="113"/>
                    <a:pt x="104" y="114"/>
                    <a:pt x="105" y="114"/>
                  </a:cubicBezTo>
                  <a:cubicBezTo>
                    <a:pt x="112" y="121"/>
                    <a:pt x="111" y="128"/>
                    <a:pt x="111" y="129"/>
                  </a:cubicBezTo>
                  <a:cubicBezTo>
                    <a:pt x="111" y="129"/>
                    <a:pt x="111" y="130"/>
                    <a:pt x="111" y="130"/>
                  </a:cubicBezTo>
                  <a:cubicBezTo>
                    <a:pt x="110" y="135"/>
                    <a:pt x="108" y="140"/>
                    <a:pt x="102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9636645" y="1343821"/>
              <a:ext cx="558800" cy="931862"/>
              <a:chOff x="1457567" y="5087915"/>
              <a:chExt cx="558800" cy="931862"/>
            </a:xfrm>
            <a:solidFill>
              <a:schemeClr val="bg1"/>
            </a:solidFill>
          </p:grpSpPr>
          <p:sp>
            <p:nvSpPr>
              <p:cNvPr id="36" name="Freeform 142"/>
              <p:cNvSpPr>
                <a:spLocks/>
              </p:cNvSpPr>
              <p:nvPr/>
            </p:nvSpPr>
            <p:spPr bwMode="auto">
              <a:xfrm>
                <a:off x="1457567" y="5087915"/>
                <a:ext cx="296863" cy="879475"/>
              </a:xfrm>
              <a:custGeom>
                <a:avLst/>
                <a:gdLst>
                  <a:gd name="T0" fmla="*/ 4 w 79"/>
                  <a:gd name="T1" fmla="*/ 234 h 234"/>
                  <a:gd name="T2" fmla="*/ 0 w 79"/>
                  <a:gd name="T3" fmla="*/ 230 h 234"/>
                  <a:gd name="T4" fmla="*/ 0 w 79"/>
                  <a:gd name="T5" fmla="*/ 207 h 234"/>
                  <a:gd name="T6" fmla="*/ 11 w 79"/>
                  <a:gd name="T7" fmla="*/ 155 h 234"/>
                  <a:gd name="T8" fmla="*/ 24 w 79"/>
                  <a:gd name="T9" fmla="*/ 88 h 234"/>
                  <a:gd name="T10" fmla="*/ 4 w 79"/>
                  <a:gd name="T11" fmla="*/ 8 h 234"/>
                  <a:gd name="T12" fmla="*/ 5 w 79"/>
                  <a:gd name="T13" fmla="*/ 4 h 234"/>
                  <a:gd name="T14" fmla="*/ 9 w 79"/>
                  <a:gd name="T15" fmla="*/ 3 h 234"/>
                  <a:gd name="T16" fmla="*/ 33 w 79"/>
                  <a:gd name="T17" fmla="*/ 1 h 234"/>
                  <a:gd name="T18" fmla="*/ 38 w 79"/>
                  <a:gd name="T19" fmla="*/ 2 h 234"/>
                  <a:gd name="T20" fmla="*/ 75 w 79"/>
                  <a:gd name="T21" fmla="*/ 27 h 234"/>
                  <a:gd name="T22" fmla="*/ 79 w 79"/>
                  <a:gd name="T23" fmla="*/ 31 h 234"/>
                  <a:gd name="T24" fmla="*/ 75 w 79"/>
                  <a:gd name="T25" fmla="*/ 35 h 234"/>
                  <a:gd name="T26" fmla="*/ 34 w 79"/>
                  <a:gd name="T27" fmla="*/ 10 h 234"/>
                  <a:gd name="T28" fmla="*/ 14 w 79"/>
                  <a:gd name="T29" fmla="*/ 11 h 234"/>
                  <a:gd name="T30" fmla="*/ 32 w 79"/>
                  <a:gd name="T31" fmla="*/ 88 h 234"/>
                  <a:gd name="T32" fmla="*/ 18 w 79"/>
                  <a:gd name="T33" fmla="*/ 157 h 234"/>
                  <a:gd name="T34" fmla="*/ 8 w 79"/>
                  <a:gd name="T35" fmla="*/ 207 h 234"/>
                  <a:gd name="T36" fmla="*/ 8 w 79"/>
                  <a:gd name="T37" fmla="*/ 230 h 234"/>
                  <a:gd name="T38" fmla="*/ 4 w 79"/>
                  <a:gd name="T3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234">
                    <a:moveTo>
                      <a:pt x="4" y="234"/>
                    </a:moveTo>
                    <a:cubicBezTo>
                      <a:pt x="1" y="234"/>
                      <a:pt x="0" y="232"/>
                      <a:pt x="0" y="23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196"/>
                      <a:pt x="5" y="177"/>
                      <a:pt x="11" y="155"/>
                    </a:cubicBezTo>
                    <a:cubicBezTo>
                      <a:pt x="17" y="131"/>
                      <a:pt x="24" y="104"/>
                      <a:pt x="24" y="88"/>
                    </a:cubicBezTo>
                    <a:cubicBezTo>
                      <a:pt x="24" y="57"/>
                      <a:pt x="4" y="8"/>
                      <a:pt x="4" y="8"/>
                    </a:cubicBezTo>
                    <a:cubicBezTo>
                      <a:pt x="4" y="7"/>
                      <a:pt x="4" y="5"/>
                      <a:pt x="5" y="4"/>
                    </a:cubicBezTo>
                    <a:cubicBezTo>
                      <a:pt x="6" y="3"/>
                      <a:pt x="7" y="2"/>
                      <a:pt x="9" y="3"/>
                    </a:cubicBezTo>
                    <a:cubicBezTo>
                      <a:pt x="9" y="3"/>
                      <a:pt x="23" y="5"/>
                      <a:pt x="33" y="1"/>
                    </a:cubicBezTo>
                    <a:cubicBezTo>
                      <a:pt x="35" y="0"/>
                      <a:pt x="37" y="1"/>
                      <a:pt x="38" y="2"/>
                    </a:cubicBezTo>
                    <a:cubicBezTo>
                      <a:pt x="38" y="3"/>
                      <a:pt x="58" y="27"/>
                      <a:pt x="75" y="27"/>
                    </a:cubicBezTo>
                    <a:cubicBezTo>
                      <a:pt x="77" y="27"/>
                      <a:pt x="79" y="29"/>
                      <a:pt x="79" y="31"/>
                    </a:cubicBezTo>
                    <a:cubicBezTo>
                      <a:pt x="79" y="33"/>
                      <a:pt x="77" y="35"/>
                      <a:pt x="75" y="35"/>
                    </a:cubicBezTo>
                    <a:cubicBezTo>
                      <a:pt x="57" y="35"/>
                      <a:pt x="39" y="16"/>
                      <a:pt x="34" y="10"/>
                    </a:cubicBezTo>
                    <a:cubicBezTo>
                      <a:pt x="27" y="12"/>
                      <a:pt x="19" y="12"/>
                      <a:pt x="14" y="11"/>
                    </a:cubicBezTo>
                    <a:cubicBezTo>
                      <a:pt x="20" y="26"/>
                      <a:pt x="32" y="62"/>
                      <a:pt x="32" y="88"/>
                    </a:cubicBezTo>
                    <a:cubicBezTo>
                      <a:pt x="32" y="105"/>
                      <a:pt x="25" y="132"/>
                      <a:pt x="18" y="157"/>
                    </a:cubicBezTo>
                    <a:cubicBezTo>
                      <a:pt x="13" y="178"/>
                      <a:pt x="8" y="197"/>
                      <a:pt x="8" y="207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8" y="232"/>
                      <a:pt x="6" y="234"/>
                      <a:pt x="4" y="2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43"/>
              <p:cNvSpPr>
                <a:spLocks/>
              </p:cNvSpPr>
              <p:nvPr/>
            </p:nvSpPr>
            <p:spPr bwMode="auto">
              <a:xfrm>
                <a:off x="1724267" y="5087915"/>
                <a:ext cx="292100" cy="879475"/>
              </a:xfrm>
              <a:custGeom>
                <a:avLst/>
                <a:gdLst>
                  <a:gd name="T0" fmla="*/ 74 w 78"/>
                  <a:gd name="T1" fmla="*/ 234 h 234"/>
                  <a:gd name="T2" fmla="*/ 70 w 78"/>
                  <a:gd name="T3" fmla="*/ 230 h 234"/>
                  <a:gd name="T4" fmla="*/ 70 w 78"/>
                  <a:gd name="T5" fmla="*/ 207 h 234"/>
                  <a:gd name="T6" fmla="*/ 59 w 78"/>
                  <a:gd name="T7" fmla="*/ 157 h 234"/>
                  <a:gd name="T8" fmla="*/ 45 w 78"/>
                  <a:gd name="T9" fmla="*/ 88 h 234"/>
                  <a:gd name="T10" fmla="*/ 63 w 78"/>
                  <a:gd name="T11" fmla="*/ 11 h 234"/>
                  <a:gd name="T12" fmla="*/ 44 w 78"/>
                  <a:gd name="T13" fmla="*/ 10 h 234"/>
                  <a:gd name="T14" fmla="*/ 4 w 78"/>
                  <a:gd name="T15" fmla="*/ 35 h 234"/>
                  <a:gd name="T16" fmla="*/ 0 w 78"/>
                  <a:gd name="T17" fmla="*/ 31 h 234"/>
                  <a:gd name="T18" fmla="*/ 4 w 78"/>
                  <a:gd name="T19" fmla="*/ 27 h 234"/>
                  <a:gd name="T20" fmla="*/ 39 w 78"/>
                  <a:gd name="T21" fmla="*/ 2 h 234"/>
                  <a:gd name="T22" fmla="*/ 44 w 78"/>
                  <a:gd name="T23" fmla="*/ 1 h 234"/>
                  <a:gd name="T24" fmla="*/ 69 w 78"/>
                  <a:gd name="T25" fmla="*/ 3 h 234"/>
                  <a:gd name="T26" fmla="*/ 73 w 78"/>
                  <a:gd name="T27" fmla="*/ 4 h 234"/>
                  <a:gd name="T28" fmla="*/ 73 w 78"/>
                  <a:gd name="T29" fmla="*/ 8 h 234"/>
                  <a:gd name="T30" fmla="*/ 53 w 78"/>
                  <a:gd name="T31" fmla="*/ 88 h 234"/>
                  <a:gd name="T32" fmla="*/ 67 w 78"/>
                  <a:gd name="T33" fmla="*/ 155 h 234"/>
                  <a:gd name="T34" fmla="*/ 78 w 78"/>
                  <a:gd name="T35" fmla="*/ 207 h 234"/>
                  <a:gd name="T36" fmla="*/ 78 w 78"/>
                  <a:gd name="T37" fmla="*/ 230 h 234"/>
                  <a:gd name="T38" fmla="*/ 74 w 78"/>
                  <a:gd name="T3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234">
                    <a:moveTo>
                      <a:pt x="74" y="234"/>
                    </a:moveTo>
                    <a:cubicBezTo>
                      <a:pt x="72" y="234"/>
                      <a:pt x="70" y="232"/>
                      <a:pt x="70" y="230"/>
                    </a:cubicBezTo>
                    <a:cubicBezTo>
                      <a:pt x="70" y="207"/>
                      <a:pt x="70" y="207"/>
                      <a:pt x="70" y="207"/>
                    </a:cubicBezTo>
                    <a:cubicBezTo>
                      <a:pt x="70" y="197"/>
                      <a:pt x="65" y="178"/>
                      <a:pt x="59" y="157"/>
                    </a:cubicBezTo>
                    <a:cubicBezTo>
                      <a:pt x="52" y="132"/>
                      <a:pt x="45" y="105"/>
                      <a:pt x="45" y="88"/>
                    </a:cubicBezTo>
                    <a:cubicBezTo>
                      <a:pt x="45" y="62"/>
                      <a:pt x="58" y="26"/>
                      <a:pt x="63" y="11"/>
                    </a:cubicBezTo>
                    <a:cubicBezTo>
                      <a:pt x="58" y="12"/>
                      <a:pt x="51" y="12"/>
                      <a:pt x="44" y="10"/>
                    </a:cubicBezTo>
                    <a:cubicBezTo>
                      <a:pt x="38" y="16"/>
                      <a:pt x="21" y="35"/>
                      <a:pt x="4" y="35"/>
                    </a:cubicBezTo>
                    <a:cubicBezTo>
                      <a:pt x="2" y="35"/>
                      <a:pt x="0" y="33"/>
                      <a:pt x="0" y="31"/>
                    </a:cubicBezTo>
                    <a:cubicBezTo>
                      <a:pt x="0" y="29"/>
                      <a:pt x="2" y="27"/>
                      <a:pt x="4" y="27"/>
                    </a:cubicBezTo>
                    <a:cubicBezTo>
                      <a:pt x="18" y="27"/>
                      <a:pt x="34" y="9"/>
                      <a:pt x="39" y="2"/>
                    </a:cubicBezTo>
                    <a:cubicBezTo>
                      <a:pt x="40" y="1"/>
                      <a:pt x="42" y="0"/>
                      <a:pt x="44" y="1"/>
                    </a:cubicBezTo>
                    <a:cubicBezTo>
                      <a:pt x="54" y="5"/>
                      <a:pt x="69" y="3"/>
                      <a:pt x="69" y="3"/>
                    </a:cubicBezTo>
                    <a:cubicBezTo>
                      <a:pt x="70" y="2"/>
                      <a:pt x="72" y="3"/>
                      <a:pt x="73" y="4"/>
                    </a:cubicBezTo>
                    <a:cubicBezTo>
                      <a:pt x="74" y="5"/>
                      <a:pt x="74" y="7"/>
                      <a:pt x="73" y="8"/>
                    </a:cubicBezTo>
                    <a:cubicBezTo>
                      <a:pt x="73" y="8"/>
                      <a:pt x="53" y="57"/>
                      <a:pt x="53" y="88"/>
                    </a:cubicBezTo>
                    <a:cubicBezTo>
                      <a:pt x="53" y="104"/>
                      <a:pt x="61" y="131"/>
                      <a:pt x="67" y="155"/>
                    </a:cubicBezTo>
                    <a:cubicBezTo>
                      <a:pt x="73" y="177"/>
                      <a:pt x="78" y="196"/>
                      <a:pt x="78" y="207"/>
                    </a:cubicBezTo>
                    <a:cubicBezTo>
                      <a:pt x="78" y="230"/>
                      <a:pt x="78" y="230"/>
                      <a:pt x="78" y="230"/>
                    </a:cubicBezTo>
                    <a:cubicBezTo>
                      <a:pt x="78" y="232"/>
                      <a:pt x="76" y="234"/>
                      <a:pt x="74" y="2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44"/>
              <p:cNvSpPr>
                <a:spLocks/>
              </p:cNvSpPr>
              <p:nvPr/>
            </p:nvSpPr>
            <p:spPr bwMode="auto">
              <a:xfrm>
                <a:off x="1554404" y="5478440"/>
                <a:ext cx="360363" cy="98425"/>
              </a:xfrm>
              <a:custGeom>
                <a:avLst/>
                <a:gdLst>
                  <a:gd name="T0" fmla="*/ 48 w 96"/>
                  <a:gd name="T1" fmla="*/ 24 h 26"/>
                  <a:gd name="T2" fmla="*/ 1 w 96"/>
                  <a:gd name="T3" fmla="*/ 4 h 26"/>
                  <a:gd name="T4" fmla="*/ 1 w 96"/>
                  <a:gd name="T5" fmla="*/ 1 h 26"/>
                  <a:gd name="T6" fmla="*/ 4 w 96"/>
                  <a:gd name="T7" fmla="*/ 1 h 26"/>
                  <a:gd name="T8" fmla="*/ 92 w 96"/>
                  <a:gd name="T9" fmla="*/ 1 h 26"/>
                  <a:gd name="T10" fmla="*/ 95 w 96"/>
                  <a:gd name="T11" fmla="*/ 1 h 26"/>
                  <a:gd name="T12" fmla="*/ 95 w 96"/>
                  <a:gd name="T13" fmla="*/ 4 h 26"/>
                  <a:gd name="T14" fmla="*/ 48 w 96"/>
                  <a:gd name="T15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26">
                    <a:moveTo>
                      <a:pt x="48" y="24"/>
                    </a:moveTo>
                    <a:cubicBezTo>
                      <a:pt x="31" y="24"/>
                      <a:pt x="14" y="1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28" y="26"/>
                      <a:pt x="68" y="26"/>
                      <a:pt x="92" y="1"/>
                    </a:cubicBezTo>
                    <a:cubicBezTo>
                      <a:pt x="93" y="0"/>
                      <a:pt x="95" y="0"/>
                      <a:pt x="95" y="1"/>
                    </a:cubicBezTo>
                    <a:cubicBezTo>
                      <a:pt x="96" y="2"/>
                      <a:pt x="96" y="3"/>
                      <a:pt x="95" y="4"/>
                    </a:cubicBezTo>
                    <a:cubicBezTo>
                      <a:pt x="82" y="17"/>
                      <a:pt x="65" y="24"/>
                      <a:pt x="48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45"/>
              <p:cNvSpPr>
                <a:spLocks/>
              </p:cNvSpPr>
              <p:nvPr/>
            </p:nvSpPr>
            <p:spPr bwMode="auto">
              <a:xfrm>
                <a:off x="1457567" y="5937227"/>
                <a:ext cx="134938" cy="82550"/>
              </a:xfrm>
              <a:custGeom>
                <a:avLst/>
                <a:gdLst>
                  <a:gd name="T0" fmla="*/ 18 w 36"/>
                  <a:gd name="T1" fmla="*/ 22 h 22"/>
                  <a:gd name="T2" fmla="*/ 0 w 36"/>
                  <a:gd name="T3" fmla="*/ 4 h 22"/>
                  <a:gd name="T4" fmla="*/ 4 w 36"/>
                  <a:gd name="T5" fmla="*/ 0 h 22"/>
                  <a:gd name="T6" fmla="*/ 8 w 36"/>
                  <a:gd name="T7" fmla="*/ 4 h 22"/>
                  <a:gd name="T8" fmla="*/ 18 w 36"/>
                  <a:gd name="T9" fmla="*/ 14 h 22"/>
                  <a:gd name="T10" fmla="*/ 28 w 36"/>
                  <a:gd name="T11" fmla="*/ 4 h 22"/>
                  <a:gd name="T12" fmla="*/ 32 w 36"/>
                  <a:gd name="T13" fmla="*/ 0 h 22"/>
                  <a:gd name="T14" fmla="*/ 36 w 36"/>
                  <a:gd name="T15" fmla="*/ 4 h 22"/>
                  <a:gd name="T16" fmla="*/ 18 w 3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8" y="22"/>
                    </a:moveTo>
                    <a:cubicBezTo>
                      <a:pt x="8" y="22"/>
                      <a:pt x="0" y="1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12" y="14"/>
                      <a:pt x="18" y="14"/>
                    </a:cubicBezTo>
                    <a:cubicBezTo>
                      <a:pt x="23" y="14"/>
                      <a:pt x="28" y="10"/>
                      <a:pt x="28" y="4"/>
                    </a:cubicBezTo>
                    <a:cubicBezTo>
                      <a:pt x="28" y="2"/>
                      <a:pt x="29" y="0"/>
                      <a:pt x="32" y="0"/>
                    </a:cubicBezTo>
                    <a:cubicBezTo>
                      <a:pt x="34" y="0"/>
                      <a:pt x="36" y="2"/>
                      <a:pt x="36" y="4"/>
                    </a:cubicBezTo>
                    <a:cubicBezTo>
                      <a:pt x="36" y="14"/>
                      <a:pt x="28" y="22"/>
                      <a:pt x="18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46"/>
              <p:cNvSpPr>
                <a:spLocks/>
              </p:cNvSpPr>
              <p:nvPr/>
            </p:nvSpPr>
            <p:spPr bwMode="auto">
              <a:xfrm>
                <a:off x="1562342" y="5937227"/>
                <a:ext cx="134938" cy="82550"/>
              </a:xfrm>
              <a:custGeom>
                <a:avLst/>
                <a:gdLst>
                  <a:gd name="T0" fmla="*/ 18 w 36"/>
                  <a:gd name="T1" fmla="*/ 22 h 22"/>
                  <a:gd name="T2" fmla="*/ 0 w 36"/>
                  <a:gd name="T3" fmla="*/ 4 h 22"/>
                  <a:gd name="T4" fmla="*/ 4 w 36"/>
                  <a:gd name="T5" fmla="*/ 0 h 22"/>
                  <a:gd name="T6" fmla="*/ 8 w 36"/>
                  <a:gd name="T7" fmla="*/ 4 h 22"/>
                  <a:gd name="T8" fmla="*/ 18 w 36"/>
                  <a:gd name="T9" fmla="*/ 14 h 22"/>
                  <a:gd name="T10" fmla="*/ 28 w 36"/>
                  <a:gd name="T11" fmla="*/ 4 h 22"/>
                  <a:gd name="T12" fmla="*/ 32 w 36"/>
                  <a:gd name="T13" fmla="*/ 0 h 22"/>
                  <a:gd name="T14" fmla="*/ 36 w 36"/>
                  <a:gd name="T15" fmla="*/ 4 h 22"/>
                  <a:gd name="T16" fmla="*/ 18 w 3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8" y="22"/>
                    </a:moveTo>
                    <a:cubicBezTo>
                      <a:pt x="8" y="22"/>
                      <a:pt x="0" y="1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12" y="14"/>
                      <a:pt x="18" y="14"/>
                    </a:cubicBezTo>
                    <a:cubicBezTo>
                      <a:pt x="23" y="14"/>
                      <a:pt x="28" y="10"/>
                      <a:pt x="28" y="4"/>
                    </a:cubicBezTo>
                    <a:cubicBezTo>
                      <a:pt x="28" y="2"/>
                      <a:pt x="29" y="0"/>
                      <a:pt x="32" y="0"/>
                    </a:cubicBezTo>
                    <a:cubicBezTo>
                      <a:pt x="34" y="0"/>
                      <a:pt x="36" y="2"/>
                      <a:pt x="36" y="4"/>
                    </a:cubicBezTo>
                    <a:cubicBezTo>
                      <a:pt x="36" y="14"/>
                      <a:pt x="28" y="22"/>
                      <a:pt x="18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47"/>
              <p:cNvSpPr>
                <a:spLocks/>
              </p:cNvSpPr>
              <p:nvPr/>
            </p:nvSpPr>
            <p:spPr bwMode="auto">
              <a:xfrm>
                <a:off x="1671879" y="5937227"/>
                <a:ext cx="134938" cy="82550"/>
              </a:xfrm>
              <a:custGeom>
                <a:avLst/>
                <a:gdLst>
                  <a:gd name="T0" fmla="*/ 18 w 36"/>
                  <a:gd name="T1" fmla="*/ 22 h 22"/>
                  <a:gd name="T2" fmla="*/ 0 w 36"/>
                  <a:gd name="T3" fmla="*/ 4 h 22"/>
                  <a:gd name="T4" fmla="*/ 4 w 36"/>
                  <a:gd name="T5" fmla="*/ 0 h 22"/>
                  <a:gd name="T6" fmla="*/ 8 w 36"/>
                  <a:gd name="T7" fmla="*/ 4 h 22"/>
                  <a:gd name="T8" fmla="*/ 18 w 36"/>
                  <a:gd name="T9" fmla="*/ 14 h 22"/>
                  <a:gd name="T10" fmla="*/ 28 w 36"/>
                  <a:gd name="T11" fmla="*/ 4 h 22"/>
                  <a:gd name="T12" fmla="*/ 32 w 36"/>
                  <a:gd name="T13" fmla="*/ 0 h 22"/>
                  <a:gd name="T14" fmla="*/ 36 w 36"/>
                  <a:gd name="T15" fmla="*/ 4 h 22"/>
                  <a:gd name="T16" fmla="*/ 18 w 3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8" y="22"/>
                    </a:moveTo>
                    <a:cubicBezTo>
                      <a:pt x="8" y="22"/>
                      <a:pt x="0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12" y="14"/>
                      <a:pt x="18" y="14"/>
                    </a:cubicBezTo>
                    <a:cubicBezTo>
                      <a:pt x="23" y="14"/>
                      <a:pt x="28" y="10"/>
                      <a:pt x="28" y="4"/>
                    </a:cubicBezTo>
                    <a:cubicBezTo>
                      <a:pt x="28" y="2"/>
                      <a:pt x="30" y="0"/>
                      <a:pt x="32" y="0"/>
                    </a:cubicBezTo>
                    <a:cubicBezTo>
                      <a:pt x="34" y="0"/>
                      <a:pt x="36" y="2"/>
                      <a:pt x="36" y="4"/>
                    </a:cubicBezTo>
                    <a:cubicBezTo>
                      <a:pt x="36" y="14"/>
                      <a:pt x="28" y="22"/>
                      <a:pt x="18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48"/>
              <p:cNvSpPr>
                <a:spLocks/>
              </p:cNvSpPr>
              <p:nvPr/>
            </p:nvSpPr>
            <p:spPr bwMode="auto">
              <a:xfrm>
                <a:off x="1776654" y="5937227"/>
                <a:ext cx="134938" cy="82550"/>
              </a:xfrm>
              <a:custGeom>
                <a:avLst/>
                <a:gdLst>
                  <a:gd name="T0" fmla="*/ 18 w 36"/>
                  <a:gd name="T1" fmla="*/ 22 h 22"/>
                  <a:gd name="T2" fmla="*/ 0 w 36"/>
                  <a:gd name="T3" fmla="*/ 4 h 22"/>
                  <a:gd name="T4" fmla="*/ 4 w 36"/>
                  <a:gd name="T5" fmla="*/ 0 h 22"/>
                  <a:gd name="T6" fmla="*/ 8 w 36"/>
                  <a:gd name="T7" fmla="*/ 4 h 22"/>
                  <a:gd name="T8" fmla="*/ 18 w 36"/>
                  <a:gd name="T9" fmla="*/ 14 h 22"/>
                  <a:gd name="T10" fmla="*/ 28 w 36"/>
                  <a:gd name="T11" fmla="*/ 4 h 22"/>
                  <a:gd name="T12" fmla="*/ 32 w 36"/>
                  <a:gd name="T13" fmla="*/ 0 h 22"/>
                  <a:gd name="T14" fmla="*/ 36 w 36"/>
                  <a:gd name="T15" fmla="*/ 4 h 22"/>
                  <a:gd name="T16" fmla="*/ 18 w 3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8" y="22"/>
                    </a:moveTo>
                    <a:cubicBezTo>
                      <a:pt x="8" y="22"/>
                      <a:pt x="0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12" y="14"/>
                      <a:pt x="18" y="14"/>
                    </a:cubicBezTo>
                    <a:cubicBezTo>
                      <a:pt x="23" y="14"/>
                      <a:pt x="28" y="10"/>
                      <a:pt x="28" y="4"/>
                    </a:cubicBezTo>
                    <a:cubicBezTo>
                      <a:pt x="28" y="2"/>
                      <a:pt x="30" y="0"/>
                      <a:pt x="32" y="0"/>
                    </a:cubicBezTo>
                    <a:cubicBezTo>
                      <a:pt x="34" y="0"/>
                      <a:pt x="36" y="2"/>
                      <a:pt x="36" y="4"/>
                    </a:cubicBezTo>
                    <a:cubicBezTo>
                      <a:pt x="36" y="14"/>
                      <a:pt x="28" y="22"/>
                      <a:pt x="18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49"/>
              <p:cNvSpPr>
                <a:spLocks/>
              </p:cNvSpPr>
              <p:nvPr/>
            </p:nvSpPr>
            <p:spPr bwMode="auto">
              <a:xfrm>
                <a:off x="1881429" y="5937227"/>
                <a:ext cx="134938" cy="82550"/>
              </a:xfrm>
              <a:custGeom>
                <a:avLst/>
                <a:gdLst>
                  <a:gd name="T0" fmla="*/ 18 w 36"/>
                  <a:gd name="T1" fmla="*/ 22 h 22"/>
                  <a:gd name="T2" fmla="*/ 0 w 36"/>
                  <a:gd name="T3" fmla="*/ 4 h 22"/>
                  <a:gd name="T4" fmla="*/ 4 w 36"/>
                  <a:gd name="T5" fmla="*/ 0 h 22"/>
                  <a:gd name="T6" fmla="*/ 8 w 36"/>
                  <a:gd name="T7" fmla="*/ 4 h 22"/>
                  <a:gd name="T8" fmla="*/ 18 w 36"/>
                  <a:gd name="T9" fmla="*/ 14 h 22"/>
                  <a:gd name="T10" fmla="*/ 28 w 36"/>
                  <a:gd name="T11" fmla="*/ 4 h 22"/>
                  <a:gd name="T12" fmla="*/ 32 w 36"/>
                  <a:gd name="T13" fmla="*/ 0 h 22"/>
                  <a:gd name="T14" fmla="*/ 36 w 36"/>
                  <a:gd name="T15" fmla="*/ 4 h 22"/>
                  <a:gd name="T16" fmla="*/ 18 w 3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8" y="22"/>
                    </a:moveTo>
                    <a:cubicBezTo>
                      <a:pt x="8" y="22"/>
                      <a:pt x="0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12" y="14"/>
                      <a:pt x="18" y="14"/>
                    </a:cubicBezTo>
                    <a:cubicBezTo>
                      <a:pt x="23" y="14"/>
                      <a:pt x="28" y="10"/>
                      <a:pt x="28" y="4"/>
                    </a:cubicBezTo>
                    <a:cubicBezTo>
                      <a:pt x="28" y="2"/>
                      <a:pt x="30" y="0"/>
                      <a:pt x="32" y="0"/>
                    </a:cubicBezTo>
                    <a:cubicBezTo>
                      <a:pt x="34" y="0"/>
                      <a:pt x="36" y="2"/>
                      <a:pt x="36" y="4"/>
                    </a:cubicBezTo>
                    <a:cubicBezTo>
                      <a:pt x="36" y="14"/>
                      <a:pt x="28" y="22"/>
                      <a:pt x="18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" name="文本框 175"/>
            <p:cNvSpPr txBox="1"/>
            <p:nvPr/>
          </p:nvSpPr>
          <p:spPr>
            <a:xfrm>
              <a:off x="8707439" y="3714193"/>
              <a:ext cx="1116002" cy="471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Student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4538585" y="1206900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5983059" y="2885794"/>
            <a:ext cx="1182917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790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7"/>
          <p:cNvSpPr txBox="1"/>
          <p:nvPr/>
        </p:nvSpPr>
        <p:spPr>
          <a:xfrm>
            <a:off x="1486994" y="804666"/>
            <a:ext cx="3495368" cy="28276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900" dirty="0" smtClean="0">
                <a:solidFill>
                  <a:srgbClr val="25BEE4">
                    <a:alpha val="17000"/>
                  </a:srgbClr>
                </a:solidFill>
                <a:latin typeface="Arial Black" panose="020B0A04020102020204" pitchFamily="34" charset="0"/>
              </a:rPr>
              <a:t>02</a:t>
            </a:r>
            <a:endParaRPr lang="zh-CN" altLang="en-US" sz="17900" dirty="0">
              <a:solidFill>
                <a:srgbClr val="25BEE4">
                  <a:alpha val="17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10669" y="1937654"/>
            <a:ext cx="715581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500" dirty="0" smtClean="0">
                <a:solidFill>
                  <a:srgbClr val="25BEE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02</a:t>
            </a:r>
            <a:endParaRPr lang="zh-CN" altLang="en-US" sz="4500" dirty="0">
              <a:solidFill>
                <a:srgbClr val="25BEE4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74235" y="1915190"/>
            <a:ext cx="2395529" cy="74635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bg1"/>
                </a:solidFill>
              </a:rPr>
              <a:t>回归用户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80285" y="1778818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5813307" y="3149435"/>
            <a:ext cx="1297705" cy="101855"/>
          </a:xfrm>
          <a:prstGeom prst="roundRect">
            <a:avLst>
              <a:gd name="adj" fmla="val 50000"/>
            </a:avLst>
          </a:prstGeom>
          <a:solidFill>
            <a:srgbClr val="25BEE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374235" y="2661548"/>
            <a:ext cx="322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</a:rPr>
              <a:t>找到用户的注意力</a:t>
            </a:r>
            <a:r>
              <a:rPr kumimoji="1" lang="zh-CN" altLang="en-US" sz="2000" dirty="0" smtClean="0">
                <a:solidFill>
                  <a:schemeClr val="bg1"/>
                </a:solidFill>
              </a:rPr>
              <a:t>所在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58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33500" y="2235200"/>
            <a:ext cx="2806700" cy="1828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7" b="96499" l="9897" r="89974">
                        <a14:foregroundMark x1="44344" y1="23414" x2="55913" y2="29103"/>
                        <a14:foregroundMark x1="46530" y1="26258" x2="45630" y2="33917"/>
                        <a14:foregroundMark x1="44216" y1="26696" x2="41260" y2="33698"/>
                        <a14:foregroundMark x1="46015" y1="29759" x2="56812" y2="36761"/>
                        <a14:foregroundMark x1="53856" y1="23851" x2="64653" y2="43107"/>
                        <a14:foregroundMark x1="56041" y1="25164" x2="51671" y2="36105"/>
                        <a14:foregroundMark x1="48843" y1="65864" x2="50643" y2="89278"/>
                        <a14:foregroundMark x1="60540" y1="58862" x2="36761" y2="71554"/>
                        <a14:foregroundMark x1="39203" y1="58643" x2="55141" y2="85120"/>
                        <a14:foregroundMark x1="54627" y1="64989" x2="54370" y2="82276"/>
                        <a14:foregroundMark x1="37918" y1="66521" x2="47172" y2="82932"/>
                        <a14:foregroundMark x1="41517" y1="84464" x2="62982" y2="62144"/>
                        <a14:foregroundMark x1="41774" y1="88621" x2="60668" y2="78337"/>
                        <a14:foregroundMark x1="36889" y1="74398" x2="63111" y2="77243"/>
                        <a14:foregroundMark x1="35219" y1="62801" x2="65424" y2="64551"/>
                        <a14:foregroundMark x1="57712" y1="79431" x2="59254" y2="6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53612"/>
            <a:ext cx="3403600" cy="199928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4322" y="2416122"/>
            <a:ext cx="3337047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850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多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所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高校公众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号</a:t>
            </a:r>
            <a:endParaRPr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600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多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所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活跃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高校</a:t>
            </a:r>
            <a:endParaRPr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覆盖</a:t>
            </a:r>
            <a:r>
              <a:rPr lang="en-US" altLang="zh-CN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12,000,000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学生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3500" y="1753548"/>
            <a:ext cx="2806700" cy="484748"/>
          </a:xfrm>
          <a:prstGeom prst="rect">
            <a:avLst/>
          </a:prstGeom>
          <a:noFill/>
          <a:ln>
            <a:solidFill>
              <a:srgbClr val="1DB1E7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校园独家合作</a:t>
            </a:r>
            <a:endParaRPr lang="zh-CN" altLang="en-US" sz="2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8164" y="698717"/>
            <a:ext cx="3729226" cy="3770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占据主流平台入口，源头全覆盖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571500"/>
            <a:ext cx="1974507" cy="35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55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802" y="698717"/>
            <a:ext cx="1957328" cy="34906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3200" y="1773865"/>
            <a:ext cx="19939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1000</a:t>
            </a:r>
            <a:r>
              <a:rPr lang="zh-CN" altLang="en-US" sz="20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万</a:t>
            </a:r>
            <a:endParaRPr lang="en-US" altLang="zh-CN" sz="2000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82903"/>
            <a:ext cx="1206500" cy="1206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8164" y="698717"/>
            <a:ext cx="2864536" cy="3770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rPr>
              <a:t>支付宝战略合作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6400" y="1574800"/>
            <a:ext cx="59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＋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8900" y="2362200"/>
            <a:ext cx="196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认证大学生用户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187492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27" y="780142"/>
            <a:ext cx="1856601" cy="3300622"/>
          </a:xfrm>
          <a:prstGeom prst="roundRect">
            <a:avLst>
              <a:gd name="adj" fmla="val 1184"/>
            </a:avLst>
          </a:prstGeom>
        </p:spPr>
      </p:pic>
      <p:sp>
        <p:nvSpPr>
          <p:cNvPr id="5" name="矩形 4"/>
          <p:cNvSpPr/>
          <p:nvPr/>
        </p:nvSpPr>
        <p:spPr>
          <a:xfrm>
            <a:off x="958164" y="698717"/>
            <a:ext cx="2940736" cy="3770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多平台跨界合作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3500" y="2235200"/>
            <a:ext cx="2806700" cy="1828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50423" y="2543122"/>
            <a:ext cx="2057978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300,000+</a:t>
            </a:r>
            <a:r>
              <a:rPr lang="zh-CN" altLang="en-US" sz="1600" dirty="0" smtClean="0">
                <a:solidFill>
                  <a:schemeClr val="bg1"/>
                </a:solidFill>
              </a:rPr>
              <a:t>人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在线观看直播宣讲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1333500" y="1753548"/>
            <a:ext cx="2806700" cy="500137"/>
          </a:xfrm>
          <a:prstGeom prst="rect">
            <a:avLst/>
          </a:prstGeom>
          <a:noFill/>
          <a:ln>
            <a:solidFill>
              <a:srgbClr val="1DB1E7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自媒体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直播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37757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78" y="579541"/>
            <a:ext cx="1058445" cy="15004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83" y="3500777"/>
            <a:ext cx="1022192" cy="14490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81" y="2080107"/>
            <a:ext cx="1685419" cy="23140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90" y="1170590"/>
            <a:ext cx="1672722" cy="23418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58164" y="698717"/>
            <a:ext cx="2940736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网综合作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明星站台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3500" y="2235200"/>
            <a:ext cx="2806700" cy="1828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09122" y="2416122"/>
            <a:ext cx="2375478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就业有位来公益大使盛一伦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乐活理想奇妙夜马薇薇、黄执中等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1333500" y="1753548"/>
            <a:ext cx="2806700" cy="500137"/>
          </a:xfrm>
          <a:prstGeom prst="rect">
            <a:avLst/>
          </a:prstGeom>
          <a:noFill/>
          <a:ln>
            <a:solidFill>
              <a:srgbClr val="1DB1E7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吸引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95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后关注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82086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61936" y="473636"/>
            <a:ext cx="153952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kumimoji="1"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智联招聘</a:t>
            </a:r>
            <a:r>
              <a:rPr kumimoji="1"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APP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562100"/>
            <a:ext cx="1399522" cy="24332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707" y="1600200"/>
            <a:ext cx="1390188" cy="2395166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3531128" y="447040"/>
            <a:ext cx="45719" cy="433493"/>
          </a:xfrm>
          <a:prstGeom prst="rect">
            <a:avLst/>
          </a:prstGeom>
          <a:solidFill>
            <a:srgbClr val="25BEE4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5354848" y="444500"/>
            <a:ext cx="45719" cy="463973"/>
          </a:xfrm>
          <a:prstGeom prst="rect">
            <a:avLst/>
          </a:prstGeom>
          <a:solidFill>
            <a:srgbClr val="25BEE4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9" t="13601" r="11881" b="13601"/>
          <a:stretch/>
        </p:blipFill>
        <p:spPr>
          <a:xfrm>
            <a:off x="2024690" y="953689"/>
            <a:ext cx="1796903" cy="3593807"/>
          </a:xfrm>
          <a:custGeom>
            <a:avLst/>
            <a:gdLst>
              <a:gd name="connsiteX0" fmla="*/ 299897 w 1872208"/>
              <a:gd name="connsiteY0" fmla="*/ 648072 h 3744416"/>
              <a:gd name="connsiteX1" fmla="*/ 275978 w 1872208"/>
              <a:gd name="connsiteY1" fmla="*/ 671991 h 3744416"/>
              <a:gd name="connsiteX2" fmla="*/ 275978 w 1872208"/>
              <a:gd name="connsiteY2" fmla="*/ 3108153 h 3744416"/>
              <a:gd name="connsiteX3" fmla="*/ 299897 w 1872208"/>
              <a:gd name="connsiteY3" fmla="*/ 3132072 h 3744416"/>
              <a:gd name="connsiteX4" fmla="*/ 1659046 w 1872208"/>
              <a:gd name="connsiteY4" fmla="*/ 3132072 h 3744416"/>
              <a:gd name="connsiteX5" fmla="*/ 1682965 w 1872208"/>
              <a:gd name="connsiteY5" fmla="*/ 3108153 h 3744416"/>
              <a:gd name="connsiteX6" fmla="*/ 1682965 w 1872208"/>
              <a:gd name="connsiteY6" fmla="*/ 671991 h 3744416"/>
              <a:gd name="connsiteX7" fmla="*/ 1659046 w 1872208"/>
              <a:gd name="connsiteY7" fmla="*/ 648072 h 3744416"/>
              <a:gd name="connsiteX8" fmla="*/ 0 w 1872208"/>
              <a:gd name="connsiteY8" fmla="*/ 0 h 3744416"/>
              <a:gd name="connsiteX9" fmla="*/ 1872208 w 1872208"/>
              <a:gd name="connsiteY9" fmla="*/ 0 h 3744416"/>
              <a:gd name="connsiteX10" fmla="*/ 1872208 w 1872208"/>
              <a:gd name="connsiteY10" fmla="*/ 3744416 h 3744416"/>
              <a:gd name="connsiteX11" fmla="*/ 0 w 1872208"/>
              <a:gd name="connsiteY11" fmla="*/ 3744416 h 37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72208" h="3744416">
                <a:moveTo>
                  <a:pt x="299897" y="648072"/>
                </a:moveTo>
                <a:cubicBezTo>
                  <a:pt x="286687" y="648072"/>
                  <a:pt x="275978" y="658781"/>
                  <a:pt x="275978" y="671991"/>
                </a:cubicBezTo>
                <a:lnTo>
                  <a:pt x="275978" y="3108153"/>
                </a:lnTo>
                <a:cubicBezTo>
                  <a:pt x="275978" y="3121363"/>
                  <a:pt x="286687" y="3132072"/>
                  <a:pt x="299897" y="3132072"/>
                </a:cubicBezTo>
                <a:lnTo>
                  <a:pt x="1659046" y="3132072"/>
                </a:lnTo>
                <a:cubicBezTo>
                  <a:pt x="1672256" y="3132072"/>
                  <a:pt x="1682965" y="3121363"/>
                  <a:pt x="1682965" y="3108153"/>
                </a:cubicBezTo>
                <a:lnTo>
                  <a:pt x="1682965" y="671991"/>
                </a:lnTo>
                <a:cubicBezTo>
                  <a:pt x="1682965" y="658781"/>
                  <a:pt x="1672256" y="648072"/>
                  <a:pt x="1659046" y="648072"/>
                </a:cubicBezTo>
                <a:close/>
                <a:moveTo>
                  <a:pt x="0" y="0"/>
                </a:moveTo>
                <a:lnTo>
                  <a:pt x="1872208" y="0"/>
                </a:lnTo>
                <a:lnTo>
                  <a:pt x="1872208" y="3744416"/>
                </a:lnTo>
                <a:lnTo>
                  <a:pt x="0" y="3744416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9" t="13601" r="11881" b="13601"/>
          <a:stretch/>
        </p:blipFill>
        <p:spPr>
          <a:xfrm>
            <a:off x="5120032" y="975591"/>
            <a:ext cx="1796903" cy="3593807"/>
          </a:xfrm>
          <a:custGeom>
            <a:avLst/>
            <a:gdLst>
              <a:gd name="connsiteX0" fmla="*/ 299897 w 1872208"/>
              <a:gd name="connsiteY0" fmla="*/ 648072 h 3744416"/>
              <a:gd name="connsiteX1" fmla="*/ 275978 w 1872208"/>
              <a:gd name="connsiteY1" fmla="*/ 671991 h 3744416"/>
              <a:gd name="connsiteX2" fmla="*/ 275978 w 1872208"/>
              <a:gd name="connsiteY2" fmla="*/ 3108153 h 3744416"/>
              <a:gd name="connsiteX3" fmla="*/ 299897 w 1872208"/>
              <a:gd name="connsiteY3" fmla="*/ 3132072 h 3744416"/>
              <a:gd name="connsiteX4" fmla="*/ 1659046 w 1872208"/>
              <a:gd name="connsiteY4" fmla="*/ 3132072 h 3744416"/>
              <a:gd name="connsiteX5" fmla="*/ 1682965 w 1872208"/>
              <a:gd name="connsiteY5" fmla="*/ 3108153 h 3744416"/>
              <a:gd name="connsiteX6" fmla="*/ 1682965 w 1872208"/>
              <a:gd name="connsiteY6" fmla="*/ 671991 h 3744416"/>
              <a:gd name="connsiteX7" fmla="*/ 1659046 w 1872208"/>
              <a:gd name="connsiteY7" fmla="*/ 648072 h 3744416"/>
              <a:gd name="connsiteX8" fmla="*/ 0 w 1872208"/>
              <a:gd name="connsiteY8" fmla="*/ 0 h 3744416"/>
              <a:gd name="connsiteX9" fmla="*/ 1872208 w 1872208"/>
              <a:gd name="connsiteY9" fmla="*/ 0 h 3744416"/>
              <a:gd name="connsiteX10" fmla="*/ 1872208 w 1872208"/>
              <a:gd name="connsiteY10" fmla="*/ 3744416 h 3744416"/>
              <a:gd name="connsiteX11" fmla="*/ 0 w 1872208"/>
              <a:gd name="connsiteY11" fmla="*/ 3744416 h 37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72208" h="3744416">
                <a:moveTo>
                  <a:pt x="299897" y="648072"/>
                </a:moveTo>
                <a:cubicBezTo>
                  <a:pt x="286687" y="648072"/>
                  <a:pt x="275978" y="658781"/>
                  <a:pt x="275978" y="671991"/>
                </a:cubicBezTo>
                <a:lnTo>
                  <a:pt x="275978" y="3108153"/>
                </a:lnTo>
                <a:cubicBezTo>
                  <a:pt x="275978" y="3121363"/>
                  <a:pt x="286687" y="3132072"/>
                  <a:pt x="299897" y="3132072"/>
                </a:cubicBezTo>
                <a:lnTo>
                  <a:pt x="1659046" y="3132072"/>
                </a:lnTo>
                <a:cubicBezTo>
                  <a:pt x="1672256" y="3132072"/>
                  <a:pt x="1682965" y="3121363"/>
                  <a:pt x="1682965" y="3108153"/>
                </a:cubicBezTo>
                <a:lnTo>
                  <a:pt x="1682965" y="671991"/>
                </a:lnTo>
                <a:cubicBezTo>
                  <a:pt x="1682965" y="658781"/>
                  <a:pt x="1672256" y="648072"/>
                  <a:pt x="1659046" y="648072"/>
                </a:cubicBezTo>
                <a:close/>
                <a:moveTo>
                  <a:pt x="0" y="0"/>
                </a:moveTo>
                <a:lnTo>
                  <a:pt x="1872208" y="0"/>
                </a:lnTo>
                <a:lnTo>
                  <a:pt x="1872208" y="3744416"/>
                </a:lnTo>
                <a:lnTo>
                  <a:pt x="0" y="37444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20208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0" y="1270001"/>
            <a:ext cx="3895725" cy="2597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4634866" y="1733803"/>
            <a:ext cx="4030163" cy="2133348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70713" y="1733803"/>
            <a:ext cx="3287488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后连续创业者</a:t>
            </a:r>
            <a:endParaRPr kumimoji="1"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1"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曾担任超级课程表副总裁，获得红杉、阿里数千万美金融资，产品拥有了</a:t>
            </a:r>
            <a:r>
              <a:rPr kumimoji="1"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余万大学生用户。</a:t>
            </a:r>
          </a:p>
          <a:p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曾担任校导网</a:t>
            </a:r>
            <a:r>
              <a:rPr kumimoji="1"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COO</a:t>
            </a:r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，获得创客总部千万融资，产品覆盖</a:t>
            </a:r>
            <a:r>
              <a:rPr kumimoji="1"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1800</a:t>
            </a:r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余所高校。</a:t>
            </a:r>
            <a:endParaRPr kumimoji="1"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1"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kumimoji="1"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年放弃创业，加入美团点评，负责校园创新业务。</a:t>
            </a:r>
          </a:p>
          <a:p>
            <a:r>
              <a:rPr kumimoji="1"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kumimoji="1"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月，加入智联招聘，担任校园</a:t>
            </a:r>
            <a:r>
              <a:rPr kumimoji="1"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海外事业部</a:t>
            </a:r>
            <a:b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kumimoji="1"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执行总监，负责学生端整体业务。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2370" y="939833"/>
            <a:ext cx="139337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zh-CN" altLang="en-US" sz="2700" b="1" dirty="0">
                <a:solidFill>
                  <a:schemeClr val="bg1"/>
                </a:solidFill>
                <a:latin typeface="Adobe 楷体 Std R" pitchFamily="18" charset="-122"/>
                <a:ea typeface="Adobe 楷体 Std R" pitchFamily="18" charset="-122"/>
              </a:rPr>
              <a:t>孙凌</a:t>
            </a:r>
            <a:endParaRPr kumimoji="1" lang="en-US" altLang="zh-CN" sz="2700" b="1" dirty="0">
              <a:solidFill>
                <a:schemeClr val="bg1"/>
              </a:solidFill>
              <a:latin typeface="Adobe 楷体 Std R" pitchFamily="18" charset="-122"/>
              <a:ea typeface="Adobe 楷体 Std R" pitchFamily="18" charset="-122"/>
            </a:endParaRPr>
          </a:p>
          <a:p>
            <a:r>
              <a:rPr kumimoji="1" lang="en-US" altLang="zh-CN" sz="800" b="1" dirty="0">
                <a:solidFill>
                  <a:schemeClr val="bg1"/>
                </a:solidFill>
                <a:latin typeface="Times New Roman" pitchFamily="18" charset="0"/>
                <a:ea typeface="Adobe 楷体 Std R" pitchFamily="18" charset="-122"/>
                <a:cs typeface="Times New Roman" pitchFamily="18" charset="0"/>
              </a:rPr>
              <a:t>MR. Reborn SUN</a:t>
            </a:r>
            <a:endParaRPr kumimoji="1" lang="zh-CN" altLang="en-US" sz="800" b="1" dirty="0">
              <a:solidFill>
                <a:schemeClr val="bg1"/>
              </a:solidFill>
              <a:latin typeface="Times New Roman" pitchFamily="18" charset="0"/>
              <a:ea typeface="Adobe 楷体 Std R" pitchFamily="18" charset="-122"/>
              <a:cs typeface="Times New Roman" pitchFamily="18" charset="0"/>
            </a:endParaRPr>
          </a:p>
        </p:txBody>
      </p:sp>
      <p:sp>
        <p:nvSpPr>
          <p:cNvPr id="6" name="Freeform 39"/>
          <p:cNvSpPr>
            <a:spLocks noEditPoints="1"/>
          </p:cNvSpPr>
          <p:nvPr/>
        </p:nvSpPr>
        <p:spPr bwMode="auto">
          <a:xfrm>
            <a:off x="4848575" y="2231242"/>
            <a:ext cx="199233" cy="181759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17"/>
          <p:cNvSpPr>
            <a:spLocks/>
          </p:cNvSpPr>
          <p:nvPr/>
        </p:nvSpPr>
        <p:spPr bwMode="auto">
          <a:xfrm>
            <a:off x="4848575" y="2932962"/>
            <a:ext cx="199233" cy="15790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 anchor="ctr"/>
          <a:lstStyle/>
          <a:p>
            <a:pPr defTabSz="342900"/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59"/>
          <p:cNvSpPr>
            <a:spLocks/>
          </p:cNvSpPr>
          <p:nvPr/>
        </p:nvSpPr>
        <p:spPr bwMode="auto">
          <a:xfrm>
            <a:off x="4848575" y="1831308"/>
            <a:ext cx="199234" cy="19501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 anchor="ctr"/>
          <a:lstStyle/>
          <a:p>
            <a:pPr defTabSz="342900"/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171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4"/>
          <p:cNvSpPr/>
          <p:nvPr/>
        </p:nvSpPr>
        <p:spPr>
          <a:xfrm rot="5400000">
            <a:off x="3222147" y="-864670"/>
            <a:ext cx="573533" cy="7017826"/>
          </a:xfrm>
          <a:custGeom>
            <a:avLst/>
            <a:gdLst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  <a:gd name="connsiteX0" fmla="*/ 0 w 578876"/>
              <a:gd name="connsiteY0" fmla="*/ 4648025 h 4648025"/>
              <a:gd name="connsiteX1" fmla="*/ 289438 w 578876"/>
              <a:gd name="connsiteY1" fmla="*/ 0 h 4648025"/>
              <a:gd name="connsiteX2" fmla="*/ 578876 w 578876"/>
              <a:gd name="connsiteY2" fmla="*/ 4648025 h 4648025"/>
              <a:gd name="connsiteX3" fmla="*/ 0 w 578876"/>
              <a:gd name="connsiteY3" fmla="*/ 4648025 h 464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876" h="4648025">
                <a:moveTo>
                  <a:pt x="0" y="4648025"/>
                </a:moveTo>
                <a:cubicBezTo>
                  <a:pt x="162866" y="3047883"/>
                  <a:pt x="238853" y="1866842"/>
                  <a:pt x="289438" y="0"/>
                </a:cubicBezTo>
                <a:cubicBezTo>
                  <a:pt x="343197" y="1879542"/>
                  <a:pt x="403887" y="3035183"/>
                  <a:pt x="578876" y="4648025"/>
                </a:cubicBezTo>
                <a:lnTo>
                  <a:pt x="0" y="46480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rot="16200000">
            <a:off x="7219626" y="1667319"/>
            <a:ext cx="2151950" cy="1953846"/>
            <a:chOff x="1555249" y="3853889"/>
            <a:chExt cx="9005302" cy="2753946"/>
          </a:xfrm>
        </p:grpSpPr>
        <p:sp>
          <p:nvSpPr>
            <p:cNvPr id="5" name="椭圆 4"/>
            <p:cNvSpPr/>
            <p:nvPr/>
          </p:nvSpPr>
          <p:spPr>
            <a:xfrm flipV="1">
              <a:off x="5134440" y="3853889"/>
              <a:ext cx="1846921" cy="84519"/>
            </a:xfrm>
            <a:prstGeom prst="ellipse">
              <a:avLst/>
            </a:prstGeom>
            <a:noFill/>
            <a:ln>
              <a:solidFill>
                <a:srgbClr val="00B0F0">
                  <a:alpha val="32157"/>
                </a:srgbClr>
              </a:solidFill>
              <a:prstDash val="solid"/>
            </a:ln>
            <a:effectLst>
              <a:glow rad="25400">
                <a:srgbClr val="ECD4E9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 flipV="1">
              <a:off x="4789719" y="4234504"/>
              <a:ext cx="2536362" cy="116069"/>
            </a:xfrm>
            <a:prstGeom prst="ellipse">
              <a:avLst/>
            </a:prstGeom>
            <a:noFill/>
            <a:ln>
              <a:solidFill>
                <a:srgbClr val="00B0F0">
                  <a:alpha val="32157"/>
                </a:srgbClr>
              </a:solidFill>
              <a:prstDash val="solid"/>
            </a:ln>
            <a:effectLst>
              <a:glow rad="25400">
                <a:srgbClr val="ECD4E9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4533587" y="4646669"/>
              <a:ext cx="3048627" cy="85355"/>
            </a:xfrm>
            <a:prstGeom prst="ellipse">
              <a:avLst/>
            </a:prstGeom>
            <a:noFill/>
            <a:ln>
              <a:solidFill>
                <a:srgbClr val="00B0F0">
                  <a:alpha val="32157"/>
                </a:srgbClr>
              </a:solidFill>
              <a:prstDash val="solid"/>
            </a:ln>
            <a:effectLst>
              <a:glow rad="25400">
                <a:srgbClr val="ECD4E9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4136646" y="5028120"/>
              <a:ext cx="3842508" cy="107583"/>
            </a:xfrm>
            <a:prstGeom prst="ellipse">
              <a:avLst/>
            </a:prstGeom>
            <a:noFill/>
            <a:ln>
              <a:solidFill>
                <a:srgbClr val="00B0F0">
                  <a:alpha val="32157"/>
                </a:srgbClr>
              </a:solidFill>
              <a:prstDash val="solid"/>
            </a:ln>
            <a:effectLst>
              <a:glow rad="25400">
                <a:srgbClr val="ECD4E9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3539956" y="5431799"/>
              <a:ext cx="5035888" cy="140995"/>
            </a:xfrm>
            <a:prstGeom prst="ellipse">
              <a:avLst/>
            </a:prstGeom>
            <a:noFill/>
            <a:ln>
              <a:solidFill>
                <a:srgbClr val="00B0F0">
                  <a:alpha val="32157"/>
                </a:srgbClr>
              </a:solidFill>
              <a:prstDash val="solid"/>
            </a:ln>
            <a:effectLst>
              <a:glow rad="25400">
                <a:srgbClr val="ECD4E9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flipV="1">
              <a:off x="2652074" y="5868890"/>
              <a:ext cx="6811653" cy="190713"/>
            </a:xfrm>
            <a:prstGeom prst="ellipse">
              <a:avLst/>
            </a:prstGeom>
            <a:noFill/>
            <a:ln>
              <a:solidFill>
                <a:srgbClr val="00B0F0">
                  <a:alpha val="32157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flipV="1">
              <a:off x="1555249" y="6355704"/>
              <a:ext cx="9005302" cy="252131"/>
            </a:xfrm>
            <a:prstGeom prst="ellipse">
              <a:avLst/>
            </a:prstGeom>
            <a:noFill/>
            <a:ln>
              <a:solidFill>
                <a:srgbClr val="00B0F0">
                  <a:alpha val="32157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65852" y="1468843"/>
            <a:ext cx="1039394" cy="307777"/>
            <a:chOff x="5400185" y="5406176"/>
            <a:chExt cx="1385858" cy="410369"/>
          </a:xfrm>
        </p:grpSpPr>
        <p:sp>
          <p:nvSpPr>
            <p:cNvPr id="24" name="文本框 23"/>
            <p:cNvSpPr txBox="1"/>
            <p:nvPr/>
          </p:nvSpPr>
          <p:spPr>
            <a:xfrm>
              <a:off x="5769949" y="5406176"/>
              <a:ext cx="72498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defRPr>
              </a:lvl1pPr>
            </a:lstStyle>
            <a:p>
              <a:r>
                <a:rPr lang="zh-CN" altLang="en-US" dirty="0"/>
                <a:t>大三</a:t>
              </a:r>
              <a:endParaRPr lang="en-US" altLang="zh-CN" dirty="0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400185" y="5501815"/>
              <a:ext cx="74916" cy="115989"/>
              <a:chOff x="6037835" y="3836343"/>
              <a:chExt cx="382110" cy="591601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6074262" y="3836343"/>
                <a:ext cx="0" cy="591601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6037835" y="3860632"/>
                <a:ext cx="382110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 rot="10800000">
              <a:off x="6711127" y="5536167"/>
              <a:ext cx="74916" cy="115989"/>
              <a:chOff x="6037835" y="3836343"/>
              <a:chExt cx="382110" cy="591601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V="1">
                <a:off x="6074263" y="3836343"/>
                <a:ext cx="0" cy="591601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6037835" y="3860632"/>
                <a:ext cx="382110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>
            <a:off x="1251922" y="2673122"/>
            <a:ext cx="697920" cy="652389"/>
            <a:chOff x="1712768" y="3783916"/>
            <a:chExt cx="930560" cy="869852"/>
          </a:xfrm>
        </p:grpSpPr>
        <p:grpSp>
          <p:nvGrpSpPr>
            <p:cNvPr id="38" name="组合 37"/>
            <p:cNvGrpSpPr/>
            <p:nvPr/>
          </p:nvGrpSpPr>
          <p:grpSpPr>
            <a:xfrm>
              <a:off x="1712768" y="3853345"/>
              <a:ext cx="876082" cy="800423"/>
              <a:chOff x="1741344" y="3848583"/>
              <a:chExt cx="876082" cy="800423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132362" y="3848583"/>
                <a:ext cx="485064" cy="608664"/>
                <a:chOff x="2029894" y="3854451"/>
                <a:chExt cx="605356" cy="608664"/>
              </a:xfrm>
            </p:grpSpPr>
            <p:cxnSp>
              <p:nvCxnSpPr>
                <p:cNvPr id="42" name="直接连接符 41"/>
                <p:cNvCxnSpPr/>
                <p:nvPr/>
              </p:nvCxnSpPr>
              <p:spPr>
                <a:xfrm>
                  <a:off x="2029894" y="4463115"/>
                  <a:ext cx="292100" cy="0"/>
                </a:xfrm>
                <a:prstGeom prst="line">
                  <a:avLst/>
                </a:prstGeom>
                <a:noFill/>
                <a:ln>
                  <a:gradFill flip="none" rotWithShape="1">
                    <a:gsLst>
                      <a:gs pos="9000">
                        <a:schemeClr val="bg1">
                          <a:lumMod val="95000"/>
                          <a:alpha val="10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  <a:tileRect/>
                  </a:gra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V="1">
                  <a:off x="2321994" y="3854451"/>
                  <a:ext cx="313256" cy="606893"/>
                </a:xfrm>
                <a:prstGeom prst="line">
                  <a:avLst/>
                </a:prstGeom>
                <a:noFill/>
                <a:ln>
                  <a:gradFill flip="none" rotWithShape="1">
                    <a:gsLst>
                      <a:gs pos="0">
                        <a:schemeClr val="bg1">
                          <a:lumMod val="95000"/>
                          <a:alpha val="70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  <a:tileRect/>
                  </a:gra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41" name="弧形 40"/>
              <p:cNvSpPr/>
              <p:nvPr/>
            </p:nvSpPr>
            <p:spPr>
              <a:xfrm rot="2881951">
                <a:off x="1744013" y="4260948"/>
                <a:ext cx="385389" cy="390727"/>
              </a:xfrm>
              <a:prstGeom prst="arc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95000"/>
                        <a:alpha val="70000"/>
                      </a:schemeClr>
                    </a:gs>
                    <a:gs pos="100000">
                      <a:schemeClr val="bg1">
                        <a:lumMod val="95000"/>
                        <a:alpha val="70000"/>
                      </a:schemeClr>
                    </a:gs>
                  </a:gsLst>
                  <a:lin ang="5400000" scaled="1"/>
                  <a:tileRect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2570892" y="3783916"/>
              <a:ext cx="72436" cy="7243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ECD4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 rot="10800000" flipH="1">
            <a:off x="1806831" y="1409248"/>
            <a:ext cx="673758" cy="1216367"/>
            <a:chOff x="2103786" y="3823806"/>
            <a:chExt cx="518189" cy="638203"/>
          </a:xfrm>
        </p:grpSpPr>
        <p:grpSp>
          <p:nvGrpSpPr>
            <p:cNvPr id="56" name="组合 55"/>
            <p:cNvGrpSpPr/>
            <p:nvPr/>
          </p:nvGrpSpPr>
          <p:grpSpPr>
            <a:xfrm>
              <a:off x="2103786" y="3853345"/>
              <a:ext cx="485064" cy="608664"/>
              <a:chOff x="2029894" y="3854451"/>
              <a:chExt cx="605356" cy="608664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2029894" y="4463115"/>
                <a:ext cx="292100" cy="0"/>
              </a:xfrm>
              <a:prstGeom prst="line">
                <a:avLst/>
              </a:prstGeom>
              <a:noFill/>
              <a:ln>
                <a:gradFill flip="none" rotWithShape="1">
                  <a:gsLst>
                    <a:gs pos="9000">
                      <a:schemeClr val="bg1">
                        <a:lumMod val="95000"/>
                        <a:alpha val="1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2321994" y="3854451"/>
                <a:ext cx="313256" cy="606893"/>
              </a:xfrm>
              <a:prstGeom prst="lin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95000"/>
                        <a:alpha val="7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7" name="椭圆 56"/>
            <p:cNvSpPr/>
            <p:nvPr/>
          </p:nvSpPr>
          <p:spPr>
            <a:xfrm>
              <a:off x="2576256" y="3823806"/>
              <a:ext cx="45719" cy="2953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ECD4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206491" y="1285285"/>
            <a:ext cx="49757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r>
              <a:rPr lang="zh-CN" altLang="en-US" dirty="0"/>
              <a:t>大二</a:t>
            </a:r>
            <a:endParaRPr lang="en-US" altLang="zh-CN" dirty="0"/>
          </a:p>
        </p:txBody>
      </p:sp>
      <p:cxnSp>
        <p:nvCxnSpPr>
          <p:cNvPr id="63" name="直接连接符 62"/>
          <p:cNvCxnSpPr/>
          <p:nvPr/>
        </p:nvCxnSpPr>
        <p:spPr>
          <a:xfrm>
            <a:off x="1730930" y="1352034"/>
            <a:ext cx="0" cy="342097"/>
          </a:xfrm>
          <a:prstGeom prst="line">
            <a:avLst/>
          </a:prstGeom>
          <a:ln w="28575">
            <a:solidFill>
              <a:srgbClr val="ECD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 rot="10800000">
            <a:off x="2993314" y="1858022"/>
            <a:ext cx="985886" cy="756547"/>
            <a:chOff x="2215302" y="3829458"/>
            <a:chExt cx="388639" cy="361155"/>
          </a:xfrm>
        </p:grpSpPr>
        <p:grpSp>
          <p:nvGrpSpPr>
            <p:cNvPr id="65" name="组合 64"/>
            <p:cNvGrpSpPr/>
            <p:nvPr/>
          </p:nvGrpSpPr>
          <p:grpSpPr>
            <a:xfrm>
              <a:off x="2215302" y="3853345"/>
              <a:ext cx="373548" cy="337268"/>
              <a:chOff x="2169065" y="3854451"/>
              <a:chExt cx="466185" cy="337268"/>
            </a:xfrm>
          </p:grpSpPr>
          <p:cxnSp>
            <p:nvCxnSpPr>
              <p:cNvPr id="67" name="直接连接符 66"/>
              <p:cNvCxnSpPr/>
              <p:nvPr/>
            </p:nvCxnSpPr>
            <p:spPr>
              <a:xfrm>
                <a:off x="2169065" y="4189337"/>
                <a:ext cx="292100" cy="0"/>
              </a:xfrm>
              <a:prstGeom prst="line">
                <a:avLst/>
              </a:prstGeom>
              <a:noFill/>
              <a:ln>
                <a:gradFill flip="none" rotWithShape="1">
                  <a:gsLst>
                    <a:gs pos="9000">
                      <a:schemeClr val="bg1">
                        <a:lumMod val="95000"/>
                        <a:alpha val="1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rot="10800000" flipH="1">
                <a:off x="2461165" y="3854451"/>
                <a:ext cx="174085" cy="337268"/>
              </a:xfrm>
              <a:prstGeom prst="lin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95000"/>
                        <a:alpha val="7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6" name="椭圆 65"/>
            <p:cNvSpPr/>
            <p:nvPr/>
          </p:nvSpPr>
          <p:spPr>
            <a:xfrm>
              <a:off x="2583004" y="3829458"/>
              <a:ext cx="20937" cy="2799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ECD4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 flipH="1">
            <a:off x="3567548" y="2635114"/>
            <a:ext cx="700740" cy="946875"/>
            <a:chOff x="1882827" y="3299165"/>
            <a:chExt cx="934320" cy="1262500"/>
          </a:xfrm>
        </p:grpSpPr>
        <p:grpSp>
          <p:nvGrpSpPr>
            <p:cNvPr id="73" name="组合 72"/>
            <p:cNvGrpSpPr/>
            <p:nvPr/>
          </p:nvGrpSpPr>
          <p:grpSpPr>
            <a:xfrm>
              <a:off x="2327149" y="3299165"/>
              <a:ext cx="489998" cy="1075861"/>
              <a:chOff x="2272981" y="3305033"/>
              <a:chExt cx="611512" cy="1075861"/>
            </a:xfrm>
          </p:grpSpPr>
          <p:cxnSp>
            <p:nvCxnSpPr>
              <p:cNvPr id="75" name="直接连接符 74"/>
              <p:cNvCxnSpPr/>
              <p:nvPr/>
            </p:nvCxnSpPr>
            <p:spPr>
              <a:xfrm>
                <a:off x="2272981" y="4380894"/>
                <a:ext cx="292100" cy="0"/>
              </a:xfrm>
              <a:prstGeom prst="line">
                <a:avLst/>
              </a:prstGeom>
              <a:noFill/>
              <a:ln>
                <a:gradFill flip="none" rotWithShape="1">
                  <a:gsLst>
                    <a:gs pos="9000">
                      <a:schemeClr val="bg1">
                        <a:lumMod val="95000"/>
                        <a:alpha val="1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V="1">
                <a:off x="2562818" y="3305033"/>
                <a:ext cx="321675" cy="1069806"/>
              </a:xfrm>
              <a:prstGeom prst="lin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95000"/>
                        <a:alpha val="7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4" name="弧形 73"/>
            <p:cNvSpPr/>
            <p:nvPr/>
          </p:nvSpPr>
          <p:spPr>
            <a:xfrm rot="2881951">
              <a:off x="1885496" y="4173607"/>
              <a:ext cx="385389" cy="390727"/>
            </a:xfrm>
            <a:prstGeom prst="arc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95000"/>
                      <a:alpha val="70000"/>
                    </a:schemeClr>
                  </a:gs>
                  <a:gs pos="100000">
                    <a:schemeClr val="bg1">
                      <a:lumMod val="95000"/>
                      <a:alpha val="70000"/>
                    </a:schemeClr>
                  </a:gs>
                </a:gsLst>
                <a:lin ang="5400000" scaled="1"/>
                <a:tileRect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椭圆 76"/>
          <p:cNvSpPr/>
          <p:nvPr/>
        </p:nvSpPr>
        <p:spPr>
          <a:xfrm flipH="1">
            <a:off x="3543216" y="2602521"/>
            <a:ext cx="54327" cy="54327"/>
          </a:xfrm>
          <a:prstGeom prst="ellipse">
            <a:avLst/>
          </a:prstGeom>
          <a:solidFill>
            <a:srgbClr val="00B0F0"/>
          </a:solidFill>
          <a:ln>
            <a:solidFill>
              <a:srgbClr val="ECD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4024755" y="3297117"/>
            <a:ext cx="49757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大四</a:t>
            </a:r>
            <a:endParaRPr lang="zh-CN" altLang="en-US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12786" y="3486321"/>
            <a:ext cx="907941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品牌渗透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雇主活动</a:t>
            </a: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泛职业规划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46221" y="1572336"/>
            <a:ext cx="106182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200" dirty="0" smtClean="0">
                <a:solidFill>
                  <a:schemeClr val="bg1"/>
                </a:solidFill>
              </a:rPr>
              <a:t>雇主活动</a:t>
            </a:r>
          </a:p>
          <a:p>
            <a:pPr algn="r"/>
            <a:r>
              <a:rPr lang="zh-CN" altLang="en-US" sz="1200" dirty="0" smtClean="0">
                <a:solidFill>
                  <a:schemeClr val="bg1"/>
                </a:solidFill>
              </a:rPr>
              <a:t>就业指导课程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618812" y="1933489"/>
            <a:ext cx="106182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雇主品牌活动</a:t>
            </a: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实习生招聘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830005" y="3647445"/>
            <a:ext cx="754053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校园招聘</a:t>
            </a: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校园猎寻</a:t>
            </a:r>
          </a:p>
          <a:p>
            <a:pPr algn="ctr"/>
            <a:r>
              <a:rPr lang="en-US" altLang="zh-CN" sz="1200" dirty="0" smtClean="0">
                <a:solidFill>
                  <a:schemeClr val="bg1"/>
                </a:solidFill>
              </a:rPr>
              <a:t>CRPO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978072" y="3033435"/>
            <a:ext cx="49757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大一</a:t>
            </a:r>
            <a:endParaRPr lang="zh-CN" altLang="en-US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5065764" y="3193243"/>
            <a:ext cx="281536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1DB1E7"/>
                </a:solidFill>
                <a:latin typeface="微软雅黑" pitchFamily="34" charset="-122"/>
                <a:ea typeface="微软雅黑" pitchFamily="34" charset="-122"/>
              </a:rPr>
              <a:t>招聘领域深度学习算法</a:t>
            </a:r>
            <a:endParaRPr lang="en-US" altLang="zh-CN" dirty="0" smtClean="0">
              <a:solidFill>
                <a:srgbClr val="1DB1E7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1DB1E7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rgbClr val="1DB1E7"/>
                </a:solidFill>
                <a:latin typeface="微软雅黑" pitchFamily="34" charset="-122"/>
                <a:ea typeface="微软雅黑" pitchFamily="34" charset="-122"/>
              </a:rPr>
              <a:t>PJ-</a:t>
            </a:r>
            <a:r>
              <a:rPr lang="en-US" altLang="zh-CN" dirty="0" err="1" smtClean="0">
                <a:solidFill>
                  <a:srgbClr val="1DB1E7"/>
                </a:solidFill>
                <a:latin typeface="微软雅黑" pitchFamily="34" charset="-122"/>
                <a:ea typeface="微软雅黑" pitchFamily="34" charset="-122"/>
              </a:rPr>
              <a:t>FMap</a:t>
            </a:r>
            <a:r>
              <a:rPr lang="zh-CN" altLang="en-US" dirty="0" smtClean="0">
                <a:solidFill>
                  <a:srgbClr val="1DB1E7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1DB1E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6757199" y="3992264"/>
            <a:ext cx="1164421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行为规律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用户画像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400837" y="1758590"/>
            <a:ext cx="203177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数据越多，记录时间越长，得到的用户画像越准确，规律越稳定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5022412" y="2180793"/>
            <a:ext cx="1033446" cy="339723"/>
          </a:xfrm>
          <a:prstGeom prst="ellipse">
            <a:avLst/>
          </a:prstGeom>
          <a:solidFill>
            <a:srgbClr val="1D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155766" y="2226103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独立行为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5039264" y="2767635"/>
            <a:ext cx="1033446" cy="339723"/>
          </a:xfrm>
          <a:prstGeom prst="ellipse">
            <a:avLst/>
          </a:prstGeom>
          <a:solidFill>
            <a:srgbClr val="1D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159347" y="2802692"/>
            <a:ext cx="85664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n-ea"/>
              </a:rPr>
              <a:t>无序信息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7064977" y="2410394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数据</a:t>
            </a:r>
            <a:endParaRPr lang="zh-CN" altLang="en-US" sz="24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cxnSp>
        <p:nvCxnSpPr>
          <p:cNvPr id="110" name="直接箭头连接符 109"/>
          <p:cNvCxnSpPr/>
          <p:nvPr/>
        </p:nvCxnSpPr>
        <p:spPr>
          <a:xfrm>
            <a:off x="7442002" y="2825091"/>
            <a:ext cx="0" cy="1081289"/>
          </a:xfrm>
          <a:prstGeom prst="straightConnector1">
            <a:avLst/>
          </a:prstGeom>
          <a:ln>
            <a:solidFill>
              <a:srgbClr val="FFFFFF">
                <a:alpha val="61961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89458" y="293393"/>
            <a:ext cx="584967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针对不同年级的学生，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touch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求职接触点，截获过程数据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双括号 117"/>
          <p:cNvSpPr/>
          <p:nvPr/>
        </p:nvSpPr>
        <p:spPr>
          <a:xfrm>
            <a:off x="6497053" y="4045986"/>
            <a:ext cx="1875833" cy="685800"/>
          </a:xfrm>
          <a:prstGeom prst="bracketPair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/>
          <p:cNvCxnSpPr/>
          <p:nvPr/>
        </p:nvCxnSpPr>
        <p:spPr>
          <a:xfrm flipV="1">
            <a:off x="333324" y="733425"/>
            <a:ext cx="5829351" cy="7660"/>
          </a:xfrm>
          <a:prstGeom prst="line">
            <a:avLst/>
          </a:prstGeom>
          <a:ln>
            <a:solidFill>
              <a:srgbClr val="83B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285008" y="237506"/>
            <a:ext cx="45719" cy="541427"/>
          </a:xfrm>
          <a:prstGeom prst="rect">
            <a:avLst/>
          </a:prstGeom>
          <a:solidFill>
            <a:srgbClr val="25BEE4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09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28504" y="494004"/>
            <a:ext cx="3139321" cy="6232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我是我，亦非我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唯物主义辩证法遇上人工智能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>
            <a:off x="1328690" y="2697724"/>
            <a:ext cx="1277084" cy="1640792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noFill/>
          <a:ln w="57150">
            <a:solidFill>
              <a:srgbClr val="83B3C4"/>
            </a:solidFill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895890" y="1582812"/>
            <a:ext cx="2010104" cy="593366"/>
          </a:xfrm>
          <a:prstGeom prst="wedgeRoundRectCallout">
            <a:avLst>
              <a:gd name="adj1" fmla="val 47220"/>
              <a:gd name="adj2" fmla="val -86629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5563707" y="1615421"/>
            <a:ext cx="2010104" cy="621657"/>
          </a:xfrm>
          <a:prstGeom prst="wedgeRoundRectCallout">
            <a:avLst>
              <a:gd name="adj1" fmla="val -47485"/>
              <a:gd name="adj2" fmla="val -8474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49020" y="1660204"/>
            <a:ext cx="136960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事物是发展变化</a:t>
            </a:r>
            <a:r>
              <a:rPr lang="zh-CN" altLang="en-US" sz="1200" dirty="0" smtClean="0">
                <a:solidFill>
                  <a:schemeClr val="bg1"/>
                </a:solidFill>
              </a:rPr>
              <a:t>的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变化</a:t>
            </a:r>
            <a:r>
              <a:rPr lang="zh-CN" altLang="en-US" sz="1200" dirty="0">
                <a:solidFill>
                  <a:schemeClr val="bg1"/>
                </a:solidFill>
              </a:rPr>
              <a:t>是有规律的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59308" y="1710978"/>
            <a:ext cx="167738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规律是可以依靠大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数据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深度学习来掌握的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297965" y="2863215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性格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205548" y="3322736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能力模型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80177" y="3890991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职业倾向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98150" y="4412045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行业偏好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31332" y="4412045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兴趣爱好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45660" y="2436438"/>
            <a:ext cx="98488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就业地点倾向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44439" y="2840276"/>
            <a:ext cx="56169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抗压性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399330" y="3877920"/>
            <a:ext cx="56169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耐挫力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09787" y="3322736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实践经历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6159607" y="2694135"/>
            <a:ext cx="1277084" cy="1640792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rgbClr val="83B3C4"/>
          </a:solidFill>
          <a:ln w="38100">
            <a:solidFill>
              <a:srgbClr val="83B3C4"/>
            </a:solidFill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3694280" y="3260835"/>
            <a:ext cx="1238615" cy="630155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671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96"/>
          <p:cNvSpPr/>
          <p:nvPr/>
        </p:nvSpPr>
        <p:spPr>
          <a:xfrm>
            <a:off x="6614900" y="1390957"/>
            <a:ext cx="1919500" cy="27818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45598" y="1360239"/>
            <a:ext cx="1836345" cy="29439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78288" y="450236"/>
            <a:ext cx="412997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人工智能下，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的精准匹配实现通路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47331" y="1034044"/>
            <a:ext cx="77489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r>
              <a:rPr lang="zh-CN" altLang="en-US" dirty="0" smtClean="0">
                <a:solidFill>
                  <a:schemeClr val="bg1"/>
                </a:solidFill>
              </a:rPr>
              <a:t>端职位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10922" y="1034044"/>
            <a:ext cx="77328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zh-CN" altLang="en-US" dirty="0" smtClean="0">
                <a:solidFill>
                  <a:schemeClr val="bg1"/>
                </a:solidFill>
              </a:rPr>
              <a:t>端学生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3213" y="2752385"/>
            <a:ext cx="116073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Helvetica-Light"/>
              </a:rPr>
              <a:t>B</a:t>
            </a:r>
            <a:r>
              <a:rPr lang="zh-CN" altLang="en-US" sz="1100" dirty="0">
                <a:solidFill>
                  <a:schemeClr val="bg1"/>
                </a:solidFill>
                <a:latin typeface="PingFangSC-Light"/>
              </a:rPr>
              <a:t>端捕获器机器人，自动捕获相类似的职位集合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728668" y="1395299"/>
            <a:ext cx="431839" cy="4318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r>
              <a:rPr lang="en-US" altLang="zh-CN" baseline="-25000" dirty="0" smtClean="0">
                <a:solidFill>
                  <a:schemeClr val="bg1"/>
                </a:solidFill>
              </a:rPr>
              <a:t>1</a:t>
            </a:r>
            <a:endParaRPr lang="zh-CN" altLang="en-US" baseline="-25000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28668" y="1938433"/>
            <a:ext cx="431839" cy="431839"/>
          </a:xfrm>
          <a:prstGeom prst="ellipse">
            <a:avLst/>
          </a:prstGeom>
          <a:solidFill>
            <a:srgbClr val="240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r>
              <a:rPr lang="en-US" altLang="zh-CN" baseline="-25000" dirty="0">
                <a:solidFill>
                  <a:schemeClr val="bg1"/>
                </a:solidFill>
              </a:rPr>
              <a:t>2</a:t>
            </a:r>
            <a:endParaRPr lang="zh-CN" altLang="en-US" baseline="-25000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28668" y="2682399"/>
            <a:ext cx="431839" cy="431839"/>
          </a:xfrm>
          <a:prstGeom prst="ellipse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</a:rPr>
              <a:t>B</a:t>
            </a:r>
            <a:r>
              <a:rPr lang="en-US" altLang="zh-CN" baseline="-25000" dirty="0" err="1">
                <a:solidFill>
                  <a:schemeClr val="bg1"/>
                </a:solidFill>
              </a:rPr>
              <a:t>n</a:t>
            </a:r>
            <a:endParaRPr lang="zh-CN" altLang="en-US" baseline="-250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16200000">
            <a:off x="2699334" y="2382963"/>
            <a:ext cx="3853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69065" y="3375431"/>
            <a:ext cx="323550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[                     ]</a:t>
            </a:r>
            <a:endParaRPr lang="zh-CN" altLang="en-US" sz="21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295814" y="3430562"/>
            <a:ext cx="297313" cy="2973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647275" y="3433698"/>
            <a:ext cx="297313" cy="2973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89329" y="3430562"/>
            <a:ext cx="3853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68572" y="3430561"/>
            <a:ext cx="297313" cy="2973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69065" y="3786995"/>
            <a:ext cx="323550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[                     ]</a:t>
            </a:r>
            <a:endParaRPr lang="zh-CN" altLang="en-US" sz="21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295814" y="3842127"/>
            <a:ext cx="297313" cy="297313"/>
          </a:xfrm>
          <a:prstGeom prst="ellipse">
            <a:avLst/>
          </a:prstGeom>
          <a:solidFill>
            <a:srgbClr val="240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647275" y="3845262"/>
            <a:ext cx="297313" cy="297313"/>
          </a:xfrm>
          <a:prstGeom prst="ellipse">
            <a:avLst/>
          </a:prstGeom>
          <a:solidFill>
            <a:srgbClr val="240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89329" y="3842126"/>
            <a:ext cx="3853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468572" y="3842126"/>
            <a:ext cx="297313" cy="297313"/>
          </a:xfrm>
          <a:prstGeom prst="ellipse">
            <a:avLst/>
          </a:prstGeom>
          <a:solidFill>
            <a:srgbClr val="240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69065" y="4206599"/>
            <a:ext cx="323550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[                     ]</a:t>
            </a:r>
            <a:endParaRPr lang="zh-CN" altLang="en-US" sz="21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295814" y="4261731"/>
            <a:ext cx="297313" cy="297313"/>
          </a:xfrm>
          <a:prstGeom prst="ellipse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647275" y="4264866"/>
            <a:ext cx="297313" cy="297313"/>
          </a:xfrm>
          <a:prstGeom prst="ellipse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89329" y="4261730"/>
            <a:ext cx="3853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468572" y="4261730"/>
            <a:ext cx="297313" cy="297313"/>
          </a:xfrm>
          <a:prstGeom prst="ellipse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cxnSp>
        <p:nvCxnSpPr>
          <p:cNvPr id="35" name="肘形连接符 34"/>
          <p:cNvCxnSpPr>
            <a:endCxn id="24" idx="1"/>
          </p:cNvCxnSpPr>
          <p:nvPr/>
        </p:nvCxnSpPr>
        <p:spPr>
          <a:xfrm rot="16200000" flipH="1">
            <a:off x="932679" y="2846817"/>
            <a:ext cx="1828850" cy="44392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7521269" y="2820243"/>
            <a:ext cx="1164468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Helvetica-Light"/>
              </a:rPr>
              <a:t>C</a:t>
            </a:r>
            <a:r>
              <a:rPr lang="zh-CN" altLang="en-US" sz="1100" dirty="0">
                <a:solidFill>
                  <a:schemeClr val="bg1"/>
                </a:solidFill>
                <a:latin typeface="PingFangSC-Light"/>
              </a:rPr>
              <a:t>端捕获器机器人，根据职位需求特点</a:t>
            </a:r>
            <a:r>
              <a:rPr lang="zh-CN" altLang="en-US" sz="1100" dirty="0" smtClean="0">
                <a:solidFill>
                  <a:schemeClr val="bg1"/>
                </a:solidFill>
                <a:latin typeface="PingFangSC-Light"/>
              </a:rPr>
              <a:t>，自动捕获适合的学生</a:t>
            </a:r>
            <a:endParaRPr lang="zh-CN" altLang="en-US" sz="1100" dirty="0">
              <a:solidFill>
                <a:schemeClr val="bg1"/>
              </a:solidFill>
              <a:latin typeface="PingFangSC-Ligh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747990" y="1395299"/>
            <a:ext cx="431839" cy="4318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</a:t>
            </a:r>
            <a:r>
              <a:rPr lang="en-US" altLang="zh-CN" baseline="-25000" dirty="0" smtClean="0">
                <a:solidFill>
                  <a:schemeClr val="bg1"/>
                </a:solidFill>
              </a:rPr>
              <a:t>1</a:t>
            </a:r>
            <a:endParaRPr lang="zh-CN" altLang="en-US" baseline="-25000" dirty="0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747989" y="1899787"/>
            <a:ext cx="431839" cy="431839"/>
          </a:xfrm>
          <a:prstGeom prst="ellipse">
            <a:avLst/>
          </a:prstGeom>
          <a:solidFill>
            <a:srgbClr val="240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en-US" altLang="zh-CN" baseline="-25000" dirty="0" smtClean="0">
                <a:solidFill>
                  <a:schemeClr val="bg1"/>
                </a:solidFill>
              </a:rPr>
              <a:t>2</a:t>
            </a:r>
            <a:endParaRPr lang="zh-CN" altLang="en-US" baseline="-25000" dirty="0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747989" y="2682837"/>
            <a:ext cx="431839" cy="431839"/>
          </a:xfrm>
          <a:prstGeom prst="ellipse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en-US" altLang="zh-CN" baseline="-25000" dirty="0" smtClean="0">
                <a:solidFill>
                  <a:schemeClr val="bg1"/>
                </a:solidFill>
              </a:rPr>
              <a:t>n</a:t>
            </a:r>
            <a:endParaRPr lang="zh-CN" altLang="en-US" baseline="-250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 rot="16200000">
            <a:off x="5748723" y="2393452"/>
            <a:ext cx="3853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065882" y="3382571"/>
            <a:ext cx="323550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[                     ]</a:t>
            </a:r>
            <a:endParaRPr lang="zh-CN" altLang="en-US" sz="21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292630" y="3439270"/>
            <a:ext cx="297313" cy="2973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644092" y="3439270"/>
            <a:ext cx="297313" cy="2973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986145" y="3449426"/>
            <a:ext cx="3853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465388" y="3439270"/>
            <a:ext cx="297313" cy="2973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065882" y="3794136"/>
            <a:ext cx="323550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[                     ]</a:t>
            </a:r>
            <a:endParaRPr lang="zh-CN" altLang="en-US" sz="21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292630" y="3841688"/>
            <a:ext cx="297313" cy="297313"/>
          </a:xfrm>
          <a:prstGeom prst="ellipse">
            <a:avLst/>
          </a:prstGeom>
          <a:solidFill>
            <a:srgbClr val="240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644092" y="3841688"/>
            <a:ext cx="297313" cy="297313"/>
          </a:xfrm>
          <a:prstGeom prst="ellipse">
            <a:avLst/>
          </a:prstGeom>
          <a:solidFill>
            <a:srgbClr val="240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986145" y="3851844"/>
            <a:ext cx="3853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465388" y="3841688"/>
            <a:ext cx="297313" cy="297313"/>
          </a:xfrm>
          <a:prstGeom prst="ellipse">
            <a:avLst/>
          </a:prstGeom>
          <a:solidFill>
            <a:srgbClr val="240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065882" y="4213740"/>
            <a:ext cx="323550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dirty="0" smtClean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[                     ]</a:t>
            </a:r>
            <a:endParaRPr lang="zh-CN" altLang="en-US" sz="21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292630" y="4270439"/>
            <a:ext cx="297313" cy="297313"/>
          </a:xfrm>
          <a:prstGeom prst="ellipse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5644092" y="4270439"/>
            <a:ext cx="297313" cy="297313"/>
          </a:xfrm>
          <a:prstGeom prst="ellipse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986145" y="4280595"/>
            <a:ext cx="3853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465388" y="4270439"/>
            <a:ext cx="297313" cy="297313"/>
          </a:xfrm>
          <a:prstGeom prst="ellipse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" baseline="-25000" dirty="0">
              <a:solidFill>
                <a:schemeClr val="bg1"/>
              </a:solidFill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>
            <a:off x="3955640" y="3560922"/>
            <a:ext cx="1110242" cy="71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>
            <a:off x="3965484" y="3996357"/>
            <a:ext cx="1110242" cy="71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>
            <a:off x="3975690" y="4403800"/>
            <a:ext cx="1110242" cy="71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4215667" y="3383377"/>
            <a:ext cx="54886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精</a:t>
            </a:r>
            <a:r>
              <a:rPr lang="zh-CN" altLang="en-US" sz="800" dirty="0" smtClean="0">
                <a:solidFill>
                  <a:schemeClr val="bg1"/>
                </a:solidFill>
              </a:rPr>
              <a:t>准推荐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221418" y="3815568"/>
            <a:ext cx="54886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精</a:t>
            </a:r>
            <a:r>
              <a:rPr lang="zh-CN" altLang="en-US" sz="800" dirty="0" smtClean="0">
                <a:solidFill>
                  <a:schemeClr val="bg1"/>
                </a:solidFill>
              </a:rPr>
              <a:t>准推荐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254744" y="4224628"/>
            <a:ext cx="54886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精</a:t>
            </a:r>
            <a:r>
              <a:rPr lang="zh-CN" altLang="en-US" sz="800" dirty="0" smtClean="0">
                <a:solidFill>
                  <a:schemeClr val="bg1"/>
                </a:solidFill>
              </a:rPr>
              <a:t>准推荐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cxnSp>
        <p:nvCxnSpPr>
          <p:cNvPr id="77" name="肘形连接符 76"/>
          <p:cNvCxnSpPr/>
          <p:nvPr/>
        </p:nvCxnSpPr>
        <p:spPr>
          <a:xfrm rot="5400000">
            <a:off x="6303081" y="2860757"/>
            <a:ext cx="1781331" cy="455198"/>
          </a:xfrm>
          <a:prstGeom prst="bentConnector3">
            <a:avLst>
              <a:gd name="adj1" fmla="val 999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2612572" y="4746923"/>
            <a:ext cx="3601102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PingFangSC-Light"/>
              </a:rPr>
              <a:t>自动</a:t>
            </a:r>
            <a:r>
              <a:rPr lang="zh-CN" altLang="en-US" sz="1100" dirty="0">
                <a:solidFill>
                  <a:schemeClr val="bg1"/>
                </a:solidFill>
                <a:latin typeface="PingFangSC-Light"/>
              </a:rPr>
              <a:t>计算</a:t>
            </a:r>
            <a:r>
              <a:rPr lang="zh-CN" altLang="en-US" sz="1100" dirty="0" smtClean="0">
                <a:solidFill>
                  <a:schemeClr val="bg1"/>
                </a:solidFill>
                <a:latin typeface="PingFangSC-Light"/>
              </a:rPr>
              <a:t>候选人</a:t>
            </a:r>
            <a:r>
              <a:rPr lang="zh-CN" altLang="en-US" sz="1100" dirty="0">
                <a:solidFill>
                  <a:schemeClr val="bg1"/>
                </a:solidFill>
                <a:latin typeface="PingFangSC-Light"/>
              </a:rPr>
              <a:t>的匹配</a:t>
            </a:r>
            <a:r>
              <a:rPr lang="zh-CN" altLang="en-US" sz="1100" dirty="0" smtClean="0">
                <a:solidFill>
                  <a:schemeClr val="bg1"/>
                </a:solidFill>
                <a:latin typeface="PingFangSC-Light"/>
              </a:rPr>
              <a:t>评分，精</a:t>
            </a:r>
            <a:r>
              <a:rPr lang="zh-CN" altLang="en-US" sz="1100" dirty="0">
                <a:solidFill>
                  <a:schemeClr val="bg1"/>
                </a:solidFill>
                <a:latin typeface="PingFangSC-Light"/>
              </a:rPr>
              <a:t>准推送符合需求</a:t>
            </a:r>
            <a:r>
              <a:rPr lang="zh-CN" altLang="en-US" sz="1100" dirty="0" smtClean="0">
                <a:solidFill>
                  <a:schemeClr val="bg1"/>
                </a:solidFill>
                <a:latin typeface="PingFangSC-Light"/>
              </a:rPr>
              <a:t>的学生</a:t>
            </a:r>
            <a:endParaRPr lang="zh-CN" altLang="en-US" sz="1100" dirty="0">
              <a:solidFill>
                <a:schemeClr val="bg1"/>
              </a:solidFill>
              <a:latin typeface="PingFangSC-Light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V="1">
            <a:off x="1625144" y="2154352"/>
            <a:ext cx="505833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左中括号 93"/>
          <p:cNvSpPr/>
          <p:nvPr/>
        </p:nvSpPr>
        <p:spPr>
          <a:xfrm>
            <a:off x="2508764" y="1543052"/>
            <a:ext cx="112127" cy="1401594"/>
          </a:xfrm>
          <a:prstGeom prst="leftBracket">
            <a:avLst/>
          </a:prstGeom>
          <a:ln w="28575">
            <a:solidFill>
              <a:srgbClr val="011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5" name="右中括号 94"/>
          <p:cNvSpPr/>
          <p:nvPr/>
        </p:nvSpPr>
        <p:spPr>
          <a:xfrm>
            <a:off x="6304650" y="1543052"/>
            <a:ext cx="112127" cy="1401594"/>
          </a:xfrm>
          <a:prstGeom prst="rightBracket">
            <a:avLst/>
          </a:prstGeom>
          <a:ln w="28575">
            <a:solidFill>
              <a:srgbClr val="011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00" name="直接箭头连接符 99"/>
          <p:cNvCxnSpPr/>
          <p:nvPr/>
        </p:nvCxnSpPr>
        <p:spPr>
          <a:xfrm>
            <a:off x="3319484" y="1704110"/>
            <a:ext cx="2258675" cy="10624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/>
          <p:nvPr/>
        </p:nvCxnSpPr>
        <p:spPr>
          <a:xfrm>
            <a:off x="3336867" y="1597194"/>
            <a:ext cx="2234764" cy="22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/>
          <p:nvPr/>
        </p:nvCxnSpPr>
        <p:spPr>
          <a:xfrm>
            <a:off x="3336867" y="1648979"/>
            <a:ext cx="2234764" cy="4958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/>
          <p:nvPr/>
        </p:nvCxnSpPr>
        <p:spPr>
          <a:xfrm>
            <a:off x="3356780" y="2180076"/>
            <a:ext cx="2194935" cy="176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/>
          <p:nvPr/>
        </p:nvCxnSpPr>
        <p:spPr>
          <a:xfrm flipV="1">
            <a:off x="3356780" y="1674333"/>
            <a:ext cx="2194935" cy="470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3376695" y="2242066"/>
            <a:ext cx="2201464" cy="5775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3374067" y="2862443"/>
            <a:ext cx="2194935" cy="176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 flipV="1">
            <a:off x="3376695" y="2258991"/>
            <a:ext cx="2146548" cy="5805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 flipV="1">
            <a:off x="3412141" y="1724037"/>
            <a:ext cx="2139575" cy="10603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6938467" y="2197689"/>
            <a:ext cx="484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KSO_Shape"/>
          <p:cNvSpPr/>
          <p:nvPr/>
        </p:nvSpPr>
        <p:spPr>
          <a:xfrm>
            <a:off x="7756696" y="2155453"/>
            <a:ext cx="600737" cy="534656"/>
          </a:xfrm>
          <a:custGeom>
            <a:avLst/>
            <a:gdLst/>
            <a:ahLst/>
            <a:cxnLst/>
            <a:rect l="l" t="t" r="r" b="b"/>
            <a:pathLst>
              <a:path w="2096905" h="1866796">
                <a:moveTo>
                  <a:pt x="1048452" y="936104"/>
                </a:moveTo>
                <a:cubicBezTo>
                  <a:pt x="1514414" y="936104"/>
                  <a:pt x="1915768" y="1306075"/>
                  <a:pt x="2095857" y="1839030"/>
                </a:cubicBezTo>
                <a:lnTo>
                  <a:pt x="2096905" y="1866796"/>
                </a:lnTo>
                <a:lnTo>
                  <a:pt x="0" y="1866796"/>
                </a:lnTo>
                <a:lnTo>
                  <a:pt x="1048" y="1839032"/>
                </a:lnTo>
                <a:cubicBezTo>
                  <a:pt x="181136" y="1306076"/>
                  <a:pt x="582491" y="936104"/>
                  <a:pt x="1048452" y="936104"/>
                </a:cubicBezTo>
                <a:close/>
                <a:moveTo>
                  <a:pt x="1048452" y="0"/>
                </a:moveTo>
                <a:cubicBezTo>
                  <a:pt x="1278321" y="0"/>
                  <a:pt x="1464666" y="183796"/>
                  <a:pt x="1464666" y="410519"/>
                </a:cubicBezTo>
                <a:cubicBezTo>
                  <a:pt x="1464666" y="637242"/>
                  <a:pt x="1278321" y="821038"/>
                  <a:pt x="1048452" y="821038"/>
                </a:cubicBezTo>
                <a:cubicBezTo>
                  <a:pt x="818583" y="821038"/>
                  <a:pt x="632238" y="637242"/>
                  <a:pt x="632238" y="410519"/>
                </a:cubicBezTo>
                <a:cubicBezTo>
                  <a:pt x="632238" y="183796"/>
                  <a:pt x="818583" y="0"/>
                  <a:pt x="1048452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67500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46" name="KSO_Shape"/>
          <p:cNvSpPr>
            <a:spLocks/>
          </p:cNvSpPr>
          <p:nvPr/>
        </p:nvSpPr>
        <p:spPr bwMode="auto">
          <a:xfrm>
            <a:off x="526280" y="2188882"/>
            <a:ext cx="549452" cy="411173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lIns="68580" tIns="34290" rIns="68580" bIns="27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4892" y="3472510"/>
            <a:ext cx="310021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C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11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665652" y="3472510"/>
            <a:ext cx="310021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C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12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480047" y="3472510"/>
            <a:ext cx="31162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C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1n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312034" y="3874928"/>
            <a:ext cx="310021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C</a:t>
            </a:r>
            <a:r>
              <a:rPr lang="en-US" altLang="zh-CN" sz="1100" baseline="-25000" dirty="0">
                <a:solidFill>
                  <a:schemeClr val="bg1"/>
                </a:solidFill>
              </a:rPr>
              <a:t>2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1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662081" y="3874928"/>
            <a:ext cx="310021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C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zh-CN" sz="1100" baseline="-25000" dirty="0">
                <a:solidFill>
                  <a:schemeClr val="bg1"/>
                </a:solidFill>
              </a:rPr>
              <a:t>2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465758" y="3874928"/>
            <a:ext cx="31162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C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zh-CN" sz="1100" baseline="-25000" dirty="0">
                <a:solidFill>
                  <a:schemeClr val="bg1"/>
                </a:solidFill>
              </a:rPr>
              <a:t>n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308461" y="4303679"/>
            <a:ext cx="31162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C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n1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658505" y="4303679"/>
            <a:ext cx="31162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C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n2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472901" y="4303679"/>
            <a:ext cx="313227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err="1" smtClean="0">
                <a:solidFill>
                  <a:schemeClr val="bg1"/>
                </a:solidFill>
              </a:rPr>
              <a:t>C</a:t>
            </a:r>
            <a:r>
              <a:rPr lang="en-US" altLang="zh-CN" sz="1100" baseline="-25000" dirty="0" err="1" smtClean="0">
                <a:solidFill>
                  <a:schemeClr val="bg1"/>
                </a:solidFill>
              </a:rPr>
              <a:t>nn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311653" y="3468936"/>
            <a:ext cx="31162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11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672413" y="3468936"/>
            <a:ext cx="31162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12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486809" y="3468936"/>
            <a:ext cx="313227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1n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318795" y="3871353"/>
            <a:ext cx="31162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21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2668843" y="3871353"/>
            <a:ext cx="31162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22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472520" y="3871353"/>
            <a:ext cx="313227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2n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315222" y="4300104"/>
            <a:ext cx="313227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n1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665267" y="4300104"/>
            <a:ext cx="313227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</a:t>
            </a:r>
            <a:r>
              <a:rPr lang="en-US" altLang="zh-CN" sz="1100" baseline="-25000" dirty="0" smtClean="0">
                <a:solidFill>
                  <a:schemeClr val="bg1"/>
                </a:solidFill>
              </a:rPr>
              <a:t>n2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479662" y="4300104"/>
            <a:ext cx="314830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B</a:t>
            </a:r>
            <a:r>
              <a:rPr lang="en-US" altLang="zh-CN" sz="1100" baseline="-25000" dirty="0" err="1" smtClean="0">
                <a:solidFill>
                  <a:schemeClr val="bg1"/>
                </a:solidFill>
              </a:rPr>
              <a:t>nn</a:t>
            </a:r>
            <a:endParaRPr lang="zh-CN" alt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1061" y="1363925"/>
            <a:ext cx="1779974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1600"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智联海量企业需求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6607298" y="1394646"/>
            <a:ext cx="1985159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011969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智联数百万学生资源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2189855" y="2067246"/>
            <a:ext cx="136181" cy="21162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8" name="等腰三角形 97"/>
          <p:cNvSpPr/>
          <p:nvPr/>
        </p:nvSpPr>
        <p:spPr>
          <a:xfrm rot="16200000">
            <a:off x="6723315" y="2070379"/>
            <a:ext cx="152804" cy="26678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422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83286" y="1885994"/>
            <a:ext cx="3856033" cy="2144799"/>
            <a:chOff x="4126224" y="2118360"/>
            <a:chExt cx="7833409" cy="452628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432" y="2118360"/>
              <a:ext cx="2544760" cy="45262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24" y="2118360"/>
              <a:ext cx="2544760" cy="45262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424" y="2138415"/>
              <a:ext cx="2522209" cy="448617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072257" y="888191"/>
            <a:ext cx="552564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PingFangSC-Light"/>
              </a:rPr>
              <a:t>学生</a:t>
            </a:r>
            <a:r>
              <a:rPr lang="zh-CN" altLang="en-US" dirty="0">
                <a:solidFill>
                  <a:schemeClr val="bg1"/>
                </a:solidFill>
                <a:latin typeface="PingFangSC-Light"/>
              </a:rPr>
              <a:t>候选人评分体系（</a:t>
            </a:r>
            <a:r>
              <a:rPr lang="zh-CN" altLang="en-US" b="1" dirty="0">
                <a:solidFill>
                  <a:srgbClr val="25BEE4"/>
                </a:solidFill>
                <a:latin typeface="PingFangSC-Light"/>
              </a:rPr>
              <a:t>资格指标</a:t>
            </a:r>
            <a:r>
              <a:rPr lang="en-US" altLang="zh-CN" b="1" dirty="0">
                <a:solidFill>
                  <a:srgbClr val="25BEE4"/>
                </a:solidFill>
                <a:latin typeface="PingFangSC-Light"/>
              </a:rPr>
              <a:t>+</a:t>
            </a:r>
            <a:r>
              <a:rPr lang="zh-CN" altLang="en-US" b="1" dirty="0">
                <a:solidFill>
                  <a:srgbClr val="25BEE4"/>
                </a:solidFill>
                <a:latin typeface="PingFangSC-Light"/>
              </a:rPr>
              <a:t>意愿指标</a:t>
            </a:r>
            <a:r>
              <a:rPr lang="zh-CN" altLang="en-US" dirty="0">
                <a:solidFill>
                  <a:schemeClr val="bg1"/>
                </a:solidFill>
                <a:latin typeface="PingFangSC-Light"/>
              </a:rPr>
              <a:t>），实现候选人推荐排序</a:t>
            </a: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PingFangSC-Light"/>
              </a:rPr>
              <a:t>跟踪</a:t>
            </a:r>
            <a:r>
              <a:rPr lang="zh-CN" altLang="en-US" dirty="0">
                <a:solidFill>
                  <a:schemeClr val="bg1"/>
                </a:solidFill>
                <a:latin typeface="PingFangSC-Light"/>
              </a:rPr>
              <a:t>客户中意简历特征和行为，持续优化</a:t>
            </a:r>
            <a:r>
              <a:rPr lang="zh-CN" altLang="en-US" dirty="0">
                <a:solidFill>
                  <a:srgbClr val="1DB1E7"/>
                </a:solidFill>
                <a:latin typeface="PingFangSC-Light"/>
              </a:rPr>
              <a:t>筛选算法</a:t>
            </a:r>
            <a:r>
              <a:rPr lang="zh-CN" altLang="en-US" dirty="0">
                <a:solidFill>
                  <a:schemeClr val="bg1"/>
                </a:solidFill>
                <a:latin typeface="PingFangSC-Light"/>
              </a:rPr>
              <a:t>和</a:t>
            </a:r>
            <a:r>
              <a:rPr lang="zh-CN" altLang="en-US" dirty="0">
                <a:solidFill>
                  <a:srgbClr val="1DB1E7"/>
                </a:solidFill>
                <a:latin typeface="PingFangSC-Light"/>
              </a:rPr>
              <a:t>评分算法</a:t>
            </a:r>
            <a:endParaRPr lang="zh-CN" altLang="en-US" dirty="0">
              <a:solidFill>
                <a:srgbClr val="1DB1E7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72256" y="366303"/>
            <a:ext cx="2139047" cy="3462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端候选人标签系统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200" y="1492294"/>
            <a:ext cx="1426057" cy="25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732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弧形 57"/>
          <p:cNvSpPr/>
          <p:nvPr/>
        </p:nvSpPr>
        <p:spPr>
          <a:xfrm rot="16046407" flipV="1">
            <a:off x="1883702" y="1504082"/>
            <a:ext cx="3005390" cy="2480273"/>
          </a:xfrm>
          <a:prstGeom prst="arc">
            <a:avLst>
              <a:gd name="adj1" fmla="val 16072521"/>
              <a:gd name="adj2" fmla="val 19737225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7" name="弧形 56"/>
          <p:cNvSpPr/>
          <p:nvPr/>
        </p:nvSpPr>
        <p:spPr>
          <a:xfrm rot="17460335">
            <a:off x="1982800" y="2257483"/>
            <a:ext cx="4134505" cy="1407687"/>
          </a:xfrm>
          <a:prstGeom prst="arc">
            <a:avLst>
              <a:gd name="adj1" fmla="val 12596327"/>
              <a:gd name="adj2" fmla="val 19919595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KSO_Shape"/>
          <p:cNvSpPr>
            <a:spLocks/>
          </p:cNvSpPr>
          <p:nvPr/>
        </p:nvSpPr>
        <p:spPr bwMode="auto">
          <a:xfrm>
            <a:off x="1142271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KSO_Shape"/>
          <p:cNvSpPr>
            <a:spLocks/>
          </p:cNvSpPr>
          <p:nvPr/>
        </p:nvSpPr>
        <p:spPr bwMode="auto">
          <a:xfrm>
            <a:off x="1507370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rgbClr val="1DB1E7">
              <a:alpha val="74902"/>
            </a:srgb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KSO_Shape"/>
          <p:cNvSpPr>
            <a:spLocks/>
          </p:cNvSpPr>
          <p:nvPr/>
        </p:nvSpPr>
        <p:spPr bwMode="auto">
          <a:xfrm>
            <a:off x="1872468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2211552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>
            <a:spLocks/>
          </p:cNvSpPr>
          <p:nvPr/>
        </p:nvSpPr>
        <p:spPr bwMode="auto">
          <a:xfrm>
            <a:off x="2576650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2941749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>
            <a:off x="3319855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3684954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4050052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4389135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4754234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5119332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1142271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KSO_Shape"/>
          <p:cNvSpPr>
            <a:spLocks/>
          </p:cNvSpPr>
          <p:nvPr/>
        </p:nvSpPr>
        <p:spPr bwMode="auto">
          <a:xfrm>
            <a:off x="1507370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KSO_Shape"/>
          <p:cNvSpPr>
            <a:spLocks/>
          </p:cNvSpPr>
          <p:nvPr/>
        </p:nvSpPr>
        <p:spPr bwMode="auto">
          <a:xfrm>
            <a:off x="1872468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KSO_Shape"/>
          <p:cNvSpPr>
            <a:spLocks/>
          </p:cNvSpPr>
          <p:nvPr/>
        </p:nvSpPr>
        <p:spPr bwMode="auto">
          <a:xfrm>
            <a:off x="2211552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KSO_Shape"/>
          <p:cNvSpPr>
            <a:spLocks/>
          </p:cNvSpPr>
          <p:nvPr/>
        </p:nvSpPr>
        <p:spPr bwMode="auto">
          <a:xfrm>
            <a:off x="2576650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>
            <a:off x="2941749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3319855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3684954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KSO_Shape"/>
          <p:cNvSpPr>
            <a:spLocks/>
          </p:cNvSpPr>
          <p:nvPr/>
        </p:nvSpPr>
        <p:spPr bwMode="auto">
          <a:xfrm>
            <a:off x="4050052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>
            <a:off x="4754234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5119332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KSO_Shape"/>
          <p:cNvSpPr>
            <a:spLocks/>
          </p:cNvSpPr>
          <p:nvPr/>
        </p:nvSpPr>
        <p:spPr bwMode="auto">
          <a:xfrm>
            <a:off x="1142271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1507370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KSO_Shape"/>
          <p:cNvSpPr>
            <a:spLocks/>
          </p:cNvSpPr>
          <p:nvPr/>
        </p:nvSpPr>
        <p:spPr bwMode="auto">
          <a:xfrm>
            <a:off x="1872468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KSO_Shape"/>
          <p:cNvSpPr>
            <a:spLocks/>
          </p:cNvSpPr>
          <p:nvPr/>
        </p:nvSpPr>
        <p:spPr bwMode="auto">
          <a:xfrm>
            <a:off x="2211552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KSO_Shape"/>
          <p:cNvSpPr>
            <a:spLocks/>
          </p:cNvSpPr>
          <p:nvPr/>
        </p:nvSpPr>
        <p:spPr bwMode="auto">
          <a:xfrm>
            <a:off x="2576650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KSO_Shape"/>
          <p:cNvSpPr>
            <a:spLocks/>
          </p:cNvSpPr>
          <p:nvPr/>
        </p:nvSpPr>
        <p:spPr bwMode="auto">
          <a:xfrm>
            <a:off x="2941749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rgbClr val="1DB1E7">
              <a:alpha val="74902"/>
            </a:srgb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KSO_Shape"/>
          <p:cNvSpPr>
            <a:spLocks/>
          </p:cNvSpPr>
          <p:nvPr/>
        </p:nvSpPr>
        <p:spPr bwMode="auto">
          <a:xfrm>
            <a:off x="3319855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KSO_Shape"/>
          <p:cNvSpPr>
            <a:spLocks/>
          </p:cNvSpPr>
          <p:nvPr/>
        </p:nvSpPr>
        <p:spPr bwMode="auto">
          <a:xfrm>
            <a:off x="3684954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KSO_Shape"/>
          <p:cNvSpPr>
            <a:spLocks/>
          </p:cNvSpPr>
          <p:nvPr/>
        </p:nvSpPr>
        <p:spPr bwMode="auto">
          <a:xfrm>
            <a:off x="4050052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KSO_Shape"/>
          <p:cNvSpPr>
            <a:spLocks/>
          </p:cNvSpPr>
          <p:nvPr/>
        </p:nvSpPr>
        <p:spPr bwMode="auto">
          <a:xfrm>
            <a:off x="4389135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KSO_Shape"/>
          <p:cNvSpPr>
            <a:spLocks/>
          </p:cNvSpPr>
          <p:nvPr/>
        </p:nvSpPr>
        <p:spPr bwMode="auto">
          <a:xfrm>
            <a:off x="4754234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KSO_Shape"/>
          <p:cNvSpPr>
            <a:spLocks/>
          </p:cNvSpPr>
          <p:nvPr/>
        </p:nvSpPr>
        <p:spPr bwMode="auto">
          <a:xfrm>
            <a:off x="5119332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KSO_Shape"/>
          <p:cNvSpPr>
            <a:spLocks/>
          </p:cNvSpPr>
          <p:nvPr/>
        </p:nvSpPr>
        <p:spPr bwMode="auto">
          <a:xfrm>
            <a:off x="5492395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KSO_Shape"/>
          <p:cNvSpPr>
            <a:spLocks/>
          </p:cNvSpPr>
          <p:nvPr/>
        </p:nvSpPr>
        <p:spPr bwMode="auto">
          <a:xfrm>
            <a:off x="5857493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KSO_Shape"/>
          <p:cNvSpPr>
            <a:spLocks/>
          </p:cNvSpPr>
          <p:nvPr/>
        </p:nvSpPr>
        <p:spPr bwMode="auto">
          <a:xfrm>
            <a:off x="6196577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KSO_Shape"/>
          <p:cNvSpPr>
            <a:spLocks/>
          </p:cNvSpPr>
          <p:nvPr/>
        </p:nvSpPr>
        <p:spPr bwMode="auto">
          <a:xfrm>
            <a:off x="6561675" y="2761486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KSO_Shape"/>
          <p:cNvSpPr>
            <a:spLocks/>
          </p:cNvSpPr>
          <p:nvPr/>
        </p:nvSpPr>
        <p:spPr bwMode="auto">
          <a:xfrm>
            <a:off x="5492395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KSO_Shape"/>
          <p:cNvSpPr>
            <a:spLocks/>
          </p:cNvSpPr>
          <p:nvPr/>
        </p:nvSpPr>
        <p:spPr bwMode="auto">
          <a:xfrm>
            <a:off x="5857493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KSO_Shape"/>
          <p:cNvSpPr>
            <a:spLocks/>
          </p:cNvSpPr>
          <p:nvPr/>
        </p:nvSpPr>
        <p:spPr bwMode="auto">
          <a:xfrm>
            <a:off x="6196577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KSO_Shape"/>
          <p:cNvSpPr>
            <a:spLocks/>
          </p:cNvSpPr>
          <p:nvPr/>
        </p:nvSpPr>
        <p:spPr bwMode="auto">
          <a:xfrm>
            <a:off x="6561675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KSO_Shape"/>
          <p:cNvSpPr>
            <a:spLocks/>
          </p:cNvSpPr>
          <p:nvPr/>
        </p:nvSpPr>
        <p:spPr bwMode="auto">
          <a:xfrm>
            <a:off x="5492395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KSO_Shape"/>
          <p:cNvSpPr>
            <a:spLocks/>
          </p:cNvSpPr>
          <p:nvPr/>
        </p:nvSpPr>
        <p:spPr bwMode="auto">
          <a:xfrm>
            <a:off x="5857493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KSO_Shape"/>
          <p:cNvSpPr>
            <a:spLocks/>
          </p:cNvSpPr>
          <p:nvPr/>
        </p:nvSpPr>
        <p:spPr bwMode="auto">
          <a:xfrm>
            <a:off x="6196577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rgbClr val="1DB1E7">
              <a:alpha val="74902"/>
            </a:srgb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KSO_Shape"/>
          <p:cNvSpPr>
            <a:spLocks/>
          </p:cNvSpPr>
          <p:nvPr/>
        </p:nvSpPr>
        <p:spPr bwMode="auto">
          <a:xfrm>
            <a:off x="6561675" y="3667033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>
              <a:alpha val="74902"/>
            </a:scheme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926856" y="758892"/>
            <a:ext cx="43865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端企业，资源的最佳效果是达到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KSO_Shape"/>
          <p:cNvSpPr>
            <a:spLocks/>
          </p:cNvSpPr>
          <p:nvPr/>
        </p:nvSpPr>
        <p:spPr bwMode="auto">
          <a:xfrm>
            <a:off x="4391887" y="3214260"/>
            <a:ext cx="365099" cy="43398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rgbClr val="1DB1E7">
              <a:alpha val="74902"/>
            </a:srgbClr>
          </a:solidFill>
          <a:ln>
            <a:noFill/>
          </a:ln>
          <a:extLst/>
        </p:spPr>
        <p:txBody>
          <a:bodyPr lIns="68580" tIns="34290" rIns="68580" bIns="3429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弧形 54"/>
          <p:cNvSpPr/>
          <p:nvPr/>
        </p:nvSpPr>
        <p:spPr>
          <a:xfrm rot="18469244">
            <a:off x="1290903" y="2013948"/>
            <a:ext cx="2825526" cy="1894760"/>
          </a:xfrm>
          <a:prstGeom prst="arc">
            <a:avLst>
              <a:gd name="adj1" fmla="val 14513208"/>
              <a:gd name="adj2" fmla="val 20235914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6" name="弧形 55"/>
          <p:cNvSpPr/>
          <p:nvPr/>
        </p:nvSpPr>
        <p:spPr>
          <a:xfrm rot="13922410" flipV="1">
            <a:off x="3438162" y="2238215"/>
            <a:ext cx="3509891" cy="1764761"/>
          </a:xfrm>
          <a:prstGeom prst="arc">
            <a:avLst>
              <a:gd name="adj1" fmla="val 12444697"/>
              <a:gd name="adj2" fmla="val 20235914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053941" y="1323371"/>
            <a:ext cx="1756229" cy="15927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机器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捕获器自动化筛选，取代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人工，精准性和效率极大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;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固化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大量同类岗位校招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HR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的筛选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经验，优化匹配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规则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56115" y="1371791"/>
            <a:ext cx="258354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“靶向性触达”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1266372" y="1075871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1533072" y="1190171"/>
            <a:ext cx="1182917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5947229" y="1097642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5212443" y="1240971"/>
            <a:ext cx="1182917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7979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Shape"/>
          <p:cNvSpPr>
            <a:spLocks/>
          </p:cNvSpPr>
          <p:nvPr/>
        </p:nvSpPr>
        <p:spPr bwMode="auto">
          <a:xfrm>
            <a:off x="3545139" y="2244209"/>
            <a:ext cx="2010730" cy="1390755"/>
          </a:xfrm>
          <a:custGeom>
            <a:avLst/>
            <a:gdLst>
              <a:gd name="T0" fmla="*/ 1009661 w 2006600"/>
              <a:gd name="T1" fmla="*/ 391160 h 1387475"/>
              <a:gd name="T2" fmla="*/ 1011251 w 2006600"/>
              <a:gd name="T3" fmla="*/ 509270 h 1387475"/>
              <a:gd name="T4" fmla="*/ 1084401 w 2006600"/>
              <a:gd name="T5" fmla="*/ 630555 h 1387475"/>
              <a:gd name="T6" fmla="*/ 1213209 w 2006600"/>
              <a:gd name="T7" fmla="*/ 691833 h 1387475"/>
              <a:gd name="T8" fmla="*/ 1322616 w 2006600"/>
              <a:gd name="T9" fmla="*/ 683895 h 1387475"/>
              <a:gd name="T10" fmla="*/ 1373821 w 2006600"/>
              <a:gd name="T11" fmla="*/ 722948 h 1387475"/>
              <a:gd name="T12" fmla="*/ 1348695 w 2006600"/>
              <a:gd name="T13" fmla="*/ 830580 h 1387475"/>
              <a:gd name="T14" fmla="*/ 1289857 w 2006600"/>
              <a:gd name="T15" fmla="*/ 930276 h 1387475"/>
              <a:gd name="T16" fmla="*/ 1172499 w 2006600"/>
              <a:gd name="T17" fmla="*/ 1024573 h 1387475"/>
              <a:gd name="T18" fmla="*/ 1069135 w 2006600"/>
              <a:gd name="T19" fmla="*/ 1059498 h 1387475"/>
              <a:gd name="T20" fmla="*/ 955912 w 2006600"/>
              <a:gd name="T21" fmla="*/ 1062356 h 1387475"/>
              <a:gd name="T22" fmla="*/ 850321 w 2006600"/>
              <a:gd name="T23" fmla="*/ 1032511 h 1387475"/>
              <a:gd name="T24" fmla="*/ 740914 w 2006600"/>
              <a:gd name="T25" fmla="*/ 956628 h 1387475"/>
              <a:gd name="T26" fmla="*/ 664902 w 2006600"/>
              <a:gd name="T27" fmla="*/ 847408 h 1387475"/>
              <a:gd name="T28" fmla="*/ 634688 w 2006600"/>
              <a:gd name="T29" fmla="*/ 741998 h 1387475"/>
              <a:gd name="T30" fmla="*/ 637550 w 2006600"/>
              <a:gd name="T31" fmla="*/ 628968 h 1387475"/>
              <a:gd name="T32" fmla="*/ 672535 w 2006600"/>
              <a:gd name="T33" fmla="*/ 525780 h 1387475"/>
              <a:gd name="T34" fmla="*/ 767312 w 2006600"/>
              <a:gd name="T35" fmla="*/ 408623 h 1387475"/>
              <a:gd name="T36" fmla="*/ 867178 w 2006600"/>
              <a:gd name="T37" fmla="*/ 349885 h 1387475"/>
              <a:gd name="T38" fmla="*/ 974676 w 2006600"/>
              <a:gd name="T39" fmla="*/ 324803 h 1387475"/>
              <a:gd name="T40" fmla="*/ 889318 w 2006600"/>
              <a:gd name="T41" fmla="*/ 202109 h 1387475"/>
              <a:gd name="T42" fmla="*/ 752158 w 2006600"/>
              <a:gd name="T43" fmla="*/ 256364 h 1387475"/>
              <a:gd name="T44" fmla="*/ 637858 w 2006600"/>
              <a:gd name="T45" fmla="*/ 346155 h 1387475"/>
              <a:gd name="T46" fmla="*/ 553720 w 2006600"/>
              <a:gd name="T47" fmla="*/ 464501 h 1387475"/>
              <a:gd name="T48" fmla="*/ 506412 w 2006600"/>
              <a:gd name="T49" fmla="*/ 604740 h 1387475"/>
              <a:gd name="T50" fmla="*/ 502602 w 2006600"/>
              <a:gd name="T51" fmla="*/ 758304 h 1387475"/>
              <a:gd name="T52" fmla="*/ 543242 w 2006600"/>
              <a:gd name="T53" fmla="*/ 901399 h 1387475"/>
              <a:gd name="T54" fmla="*/ 621665 w 2006600"/>
              <a:gd name="T55" fmla="*/ 1023552 h 1387475"/>
              <a:gd name="T56" fmla="*/ 731203 w 2006600"/>
              <a:gd name="T57" fmla="*/ 1118737 h 1387475"/>
              <a:gd name="T58" fmla="*/ 865188 w 2006600"/>
              <a:gd name="T59" fmla="*/ 1179338 h 1387475"/>
              <a:gd name="T60" fmla="*/ 1016317 w 2006600"/>
              <a:gd name="T61" fmla="*/ 1198058 h 1387475"/>
              <a:gd name="T62" fmla="*/ 1164907 w 2006600"/>
              <a:gd name="T63" fmla="*/ 1171723 h 1387475"/>
              <a:gd name="T64" fmla="*/ 1295400 w 2006600"/>
              <a:gd name="T65" fmla="*/ 1105094 h 1387475"/>
              <a:gd name="T66" fmla="*/ 1400175 w 2006600"/>
              <a:gd name="T67" fmla="*/ 1005150 h 1387475"/>
              <a:gd name="T68" fmla="*/ 1473200 w 2006600"/>
              <a:gd name="T69" fmla="*/ 878554 h 1387475"/>
              <a:gd name="T70" fmla="*/ 1506537 w 2006600"/>
              <a:gd name="T71" fmla="*/ 732605 h 1387475"/>
              <a:gd name="T72" fmla="*/ 1495107 w 2006600"/>
              <a:gd name="T73" fmla="*/ 580309 h 1387475"/>
              <a:gd name="T74" fmla="*/ 1441133 w 2006600"/>
              <a:gd name="T75" fmla="*/ 442926 h 1387475"/>
              <a:gd name="T76" fmla="*/ 1351280 w 2006600"/>
              <a:gd name="T77" fmla="*/ 329022 h 1387475"/>
              <a:gd name="T78" fmla="*/ 1232853 w 2006600"/>
              <a:gd name="T79" fmla="*/ 244625 h 1387475"/>
              <a:gd name="T80" fmla="*/ 1092517 w 2006600"/>
              <a:gd name="T81" fmla="*/ 197349 h 1387475"/>
              <a:gd name="T82" fmla="*/ 1067117 w 2006600"/>
              <a:gd name="T83" fmla="*/ 2221 h 1387475"/>
              <a:gd name="T84" fmla="*/ 1316355 w 2006600"/>
              <a:gd name="T85" fmla="*/ 48227 h 1387475"/>
              <a:gd name="T86" fmla="*/ 1546543 w 2006600"/>
              <a:gd name="T87" fmla="*/ 149440 h 1387475"/>
              <a:gd name="T88" fmla="*/ 1745297 w 2006600"/>
              <a:gd name="T89" fmla="*/ 297611 h 1387475"/>
              <a:gd name="T90" fmla="*/ 1900555 w 2006600"/>
              <a:gd name="T91" fmla="*/ 485442 h 1387475"/>
              <a:gd name="T92" fmla="*/ 2000885 w 2006600"/>
              <a:gd name="T93" fmla="*/ 704684 h 1387475"/>
              <a:gd name="T94" fmla="*/ 1921510 w 2006600"/>
              <a:gd name="T95" fmla="*/ 911552 h 1387475"/>
              <a:gd name="T96" fmla="*/ 1774507 w 2006600"/>
              <a:gd name="T97" fmla="*/ 1088913 h 1387475"/>
              <a:gd name="T98" fmla="*/ 1582103 w 2006600"/>
              <a:gd name="T99" fmla="*/ 1231055 h 1387475"/>
              <a:gd name="T100" fmla="*/ 1356677 w 2006600"/>
              <a:gd name="T101" fmla="*/ 1331316 h 1387475"/>
              <a:gd name="T102" fmla="*/ 1109345 w 2006600"/>
              <a:gd name="T103" fmla="*/ 1382399 h 1387475"/>
              <a:gd name="T104" fmla="*/ 852805 w 2006600"/>
              <a:gd name="T105" fmla="*/ 1377639 h 1387475"/>
              <a:gd name="T106" fmla="*/ 611187 w 2006600"/>
              <a:gd name="T107" fmla="*/ 1317990 h 1387475"/>
              <a:gd name="T108" fmla="*/ 397510 w 2006600"/>
              <a:gd name="T109" fmla="*/ 1210114 h 1387475"/>
              <a:gd name="T110" fmla="*/ 216852 w 2006600"/>
              <a:gd name="T111" fmla="*/ 1061309 h 1387475"/>
              <a:gd name="T112" fmla="*/ 75882 w 2006600"/>
              <a:gd name="T113" fmla="*/ 879189 h 1387475"/>
              <a:gd name="T114" fmla="*/ 22225 w 2006600"/>
              <a:gd name="T115" fmla="*/ 666610 h 1387475"/>
              <a:gd name="T116" fmla="*/ 140970 w 2006600"/>
              <a:gd name="T117" fmla="*/ 451810 h 1387475"/>
              <a:gd name="T118" fmla="*/ 302260 w 2006600"/>
              <a:gd name="T119" fmla="*/ 270324 h 1387475"/>
              <a:gd name="T120" fmla="*/ 500380 w 2006600"/>
              <a:gd name="T121" fmla="*/ 128817 h 1387475"/>
              <a:gd name="T122" fmla="*/ 728980 w 2006600"/>
              <a:gd name="T123" fmla="*/ 36487 h 1387475"/>
              <a:gd name="T124" fmla="*/ 981393 w 2006600"/>
              <a:gd name="T125" fmla="*/ 317 h 1387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6600" h="1387475">
                <a:moveTo>
                  <a:pt x="1003300" y="323850"/>
                </a:moveTo>
                <a:lnTo>
                  <a:pt x="1019520" y="324168"/>
                </a:lnTo>
                <a:lnTo>
                  <a:pt x="1035740" y="325120"/>
                </a:lnTo>
                <a:lnTo>
                  <a:pt x="1031924" y="332423"/>
                </a:lnTo>
                <a:lnTo>
                  <a:pt x="1028425" y="339090"/>
                </a:lnTo>
                <a:lnTo>
                  <a:pt x="1025245" y="346075"/>
                </a:lnTo>
                <a:lnTo>
                  <a:pt x="1022065" y="353378"/>
                </a:lnTo>
                <a:lnTo>
                  <a:pt x="1019202" y="360680"/>
                </a:lnTo>
                <a:lnTo>
                  <a:pt x="1016658" y="367983"/>
                </a:lnTo>
                <a:lnTo>
                  <a:pt x="1014113" y="375285"/>
                </a:lnTo>
                <a:lnTo>
                  <a:pt x="1011887" y="383223"/>
                </a:lnTo>
                <a:lnTo>
                  <a:pt x="1009661" y="391160"/>
                </a:lnTo>
                <a:lnTo>
                  <a:pt x="1008071" y="398780"/>
                </a:lnTo>
                <a:lnTo>
                  <a:pt x="1006480" y="406718"/>
                </a:lnTo>
                <a:lnTo>
                  <a:pt x="1005526" y="414655"/>
                </a:lnTo>
                <a:lnTo>
                  <a:pt x="1004572" y="422910"/>
                </a:lnTo>
                <a:lnTo>
                  <a:pt x="1003618" y="430848"/>
                </a:lnTo>
                <a:lnTo>
                  <a:pt x="1003300" y="439103"/>
                </a:lnTo>
                <a:lnTo>
                  <a:pt x="1003300" y="447358"/>
                </a:lnTo>
                <a:lnTo>
                  <a:pt x="1003618" y="460058"/>
                </a:lnTo>
                <a:lnTo>
                  <a:pt x="1004572" y="472758"/>
                </a:lnTo>
                <a:lnTo>
                  <a:pt x="1006162" y="485140"/>
                </a:lnTo>
                <a:lnTo>
                  <a:pt x="1008389" y="497205"/>
                </a:lnTo>
                <a:lnTo>
                  <a:pt x="1011251" y="509270"/>
                </a:lnTo>
                <a:lnTo>
                  <a:pt x="1014432" y="521018"/>
                </a:lnTo>
                <a:lnTo>
                  <a:pt x="1018248" y="532448"/>
                </a:lnTo>
                <a:lnTo>
                  <a:pt x="1022701" y="543560"/>
                </a:lnTo>
                <a:lnTo>
                  <a:pt x="1027471" y="554673"/>
                </a:lnTo>
                <a:lnTo>
                  <a:pt x="1033196" y="565150"/>
                </a:lnTo>
                <a:lnTo>
                  <a:pt x="1038921" y="575628"/>
                </a:lnTo>
                <a:lnTo>
                  <a:pt x="1045600" y="585470"/>
                </a:lnTo>
                <a:lnTo>
                  <a:pt x="1052597" y="595313"/>
                </a:lnTo>
                <a:lnTo>
                  <a:pt x="1059594" y="604838"/>
                </a:lnTo>
                <a:lnTo>
                  <a:pt x="1067545" y="613728"/>
                </a:lnTo>
                <a:lnTo>
                  <a:pt x="1075814" y="622300"/>
                </a:lnTo>
                <a:lnTo>
                  <a:pt x="1084401" y="630555"/>
                </a:lnTo>
                <a:lnTo>
                  <a:pt x="1093306" y="638175"/>
                </a:lnTo>
                <a:lnTo>
                  <a:pt x="1102848" y="645478"/>
                </a:lnTo>
                <a:lnTo>
                  <a:pt x="1112389" y="652463"/>
                </a:lnTo>
                <a:lnTo>
                  <a:pt x="1122566" y="658813"/>
                </a:lnTo>
                <a:lnTo>
                  <a:pt x="1132744" y="664845"/>
                </a:lnTo>
                <a:lnTo>
                  <a:pt x="1143557" y="670243"/>
                </a:lnTo>
                <a:lnTo>
                  <a:pt x="1154689" y="675323"/>
                </a:lnTo>
                <a:lnTo>
                  <a:pt x="1165820" y="679450"/>
                </a:lnTo>
                <a:lnTo>
                  <a:pt x="1177270" y="683578"/>
                </a:lnTo>
                <a:lnTo>
                  <a:pt x="1189037" y="686753"/>
                </a:lnTo>
                <a:lnTo>
                  <a:pt x="1201123" y="689610"/>
                </a:lnTo>
                <a:lnTo>
                  <a:pt x="1213209" y="691833"/>
                </a:lnTo>
                <a:lnTo>
                  <a:pt x="1225613" y="693420"/>
                </a:lnTo>
                <a:lnTo>
                  <a:pt x="1238016" y="694055"/>
                </a:lnTo>
                <a:lnTo>
                  <a:pt x="1251056" y="694690"/>
                </a:lnTo>
                <a:lnTo>
                  <a:pt x="1259325" y="694690"/>
                </a:lnTo>
                <a:lnTo>
                  <a:pt x="1267276" y="694055"/>
                </a:lnTo>
                <a:lnTo>
                  <a:pt x="1275545" y="693420"/>
                </a:lnTo>
                <a:lnTo>
                  <a:pt x="1283815" y="692468"/>
                </a:lnTo>
                <a:lnTo>
                  <a:pt x="1291766" y="691198"/>
                </a:lnTo>
                <a:lnTo>
                  <a:pt x="1299399" y="689928"/>
                </a:lnTo>
                <a:lnTo>
                  <a:pt x="1307350" y="688023"/>
                </a:lnTo>
                <a:lnTo>
                  <a:pt x="1315301" y="686118"/>
                </a:lnTo>
                <a:lnTo>
                  <a:pt x="1322616" y="683895"/>
                </a:lnTo>
                <a:lnTo>
                  <a:pt x="1330249" y="681355"/>
                </a:lnTo>
                <a:lnTo>
                  <a:pt x="1337564" y="678815"/>
                </a:lnTo>
                <a:lnTo>
                  <a:pt x="1345197" y="675958"/>
                </a:lnTo>
                <a:lnTo>
                  <a:pt x="1352194" y="672783"/>
                </a:lnTo>
                <a:lnTo>
                  <a:pt x="1359509" y="669608"/>
                </a:lnTo>
                <a:lnTo>
                  <a:pt x="1366188" y="666115"/>
                </a:lnTo>
                <a:lnTo>
                  <a:pt x="1372867" y="661988"/>
                </a:lnTo>
                <a:lnTo>
                  <a:pt x="1374139" y="678498"/>
                </a:lnTo>
                <a:lnTo>
                  <a:pt x="1374775" y="694690"/>
                </a:lnTo>
                <a:lnTo>
                  <a:pt x="1374457" y="704215"/>
                </a:lnTo>
                <a:lnTo>
                  <a:pt x="1374139" y="713740"/>
                </a:lnTo>
                <a:lnTo>
                  <a:pt x="1373821" y="722948"/>
                </a:lnTo>
                <a:lnTo>
                  <a:pt x="1372549" y="732790"/>
                </a:lnTo>
                <a:lnTo>
                  <a:pt x="1371595" y="741998"/>
                </a:lnTo>
                <a:lnTo>
                  <a:pt x="1370640" y="751205"/>
                </a:lnTo>
                <a:lnTo>
                  <a:pt x="1368732" y="760413"/>
                </a:lnTo>
                <a:lnTo>
                  <a:pt x="1366824" y="769303"/>
                </a:lnTo>
                <a:lnTo>
                  <a:pt x="1365234" y="778193"/>
                </a:lnTo>
                <a:lnTo>
                  <a:pt x="1363007" y="787083"/>
                </a:lnTo>
                <a:lnTo>
                  <a:pt x="1360463" y="795973"/>
                </a:lnTo>
                <a:lnTo>
                  <a:pt x="1357919" y="804863"/>
                </a:lnTo>
                <a:lnTo>
                  <a:pt x="1355056" y="813435"/>
                </a:lnTo>
                <a:lnTo>
                  <a:pt x="1351876" y="822008"/>
                </a:lnTo>
                <a:lnTo>
                  <a:pt x="1348695" y="830580"/>
                </a:lnTo>
                <a:lnTo>
                  <a:pt x="1345515" y="839153"/>
                </a:lnTo>
                <a:lnTo>
                  <a:pt x="1342017" y="847408"/>
                </a:lnTo>
                <a:lnTo>
                  <a:pt x="1337882" y="855663"/>
                </a:lnTo>
                <a:lnTo>
                  <a:pt x="1334065" y="863283"/>
                </a:lnTo>
                <a:lnTo>
                  <a:pt x="1329931" y="871538"/>
                </a:lnTo>
                <a:lnTo>
                  <a:pt x="1325478" y="879158"/>
                </a:lnTo>
                <a:lnTo>
                  <a:pt x="1321026" y="886778"/>
                </a:lnTo>
                <a:lnTo>
                  <a:pt x="1316255" y="894398"/>
                </a:lnTo>
                <a:lnTo>
                  <a:pt x="1311166" y="901700"/>
                </a:lnTo>
                <a:lnTo>
                  <a:pt x="1306396" y="909320"/>
                </a:lnTo>
                <a:lnTo>
                  <a:pt x="1300989" y="916305"/>
                </a:lnTo>
                <a:lnTo>
                  <a:pt x="1289857" y="930276"/>
                </a:lnTo>
                <a:lnTo>
                  <a:pt x="1278090" y="943928"/>
                </a:lnTo>
                <a:lnTo>
                  <a:pt x="1266004" y="956628"/>
                </a:lnTo>
                <a:lnTo>
                  <a:pt x="1252964" y="969011"/>
                </a:lnTo>
                <a:lnTo>
                  <a:pt x="1239606" y="980758"/>
                </a:lnTo>
                <a:lnTo>
                  <a:pt x="1225295" y="991553"/>
                </a:lnTo>
                <a:lnTo>
                  <a:pt x="1218297" y="996951"/>
                </a:lnTo>
                <a:lnTo>
                  <a:pt x="1210983" y="1002031"/>
                </a:lnTo>
                <a:lnTo>
                  <a:pt x="1203667" y="1006793"/>
                </a:lnTo>
                <a:lnTo>
                  <a:pt x="1195716" y="1011873"/>
                </a:lnTo>
                <a:lnTo>
                  <a:pt x="1188083" y="1016318"/>
                </a:lnTo>
                <a:lnTo>
                  <a:pt x="1180450" y="1020763"/>
                </a:lnTo>
                <a:lnTo>
                  <a:pt x="1172499" y="1024573"/>
                </a:lnTo>
                <a:lnTo>
                  <a:pt x="1164230" y="1029018"/>
                </a:lnTo>
                <a:lnTo>
                  <a:pt x="1155961" y="1032511"/>
                </a:lnTo>
                <a:lnTo>
                  <a:pt x="1148010" y="1036003"/>
                </a:lnTo>
                <a:lnTo>
                  <a:pt x="1139423" y="1039813"/>
                </a:lnTo>
                <a:lnTo>
                  <a:pt x="1131154" y="1042988"/>
                </a:lnTo>
                <a:lnTo>
                  <a:pt x="1122566" y="1046163"/>
                </a:lnTo>
                <a:lnTo>
                  <a:pt x="1113661" y="1048703"/>
                </a:lnTo>
                <a:lnTo>
                  <a:pt x="1105074" y="1051561"/>
                </a:lnTo>
                <a:lnTo>
                  <a:pt x="1096169" y="1053466"/>
                </a:lnTo>
                <a:lnTo>
                  <a:pt x="1087264" y="1056006"/>
                </a:lnTo>
                <a:lnTo>
                  <a:pt x="1078358" y="1057911"/>
                </a:lnTo>
                <a:lnTo>
                  <a:pt x="1069135" y="1059498"/>
                </a:lnTo>
                <a:lnTo>
                  <a:pt x="1059594" y="1061086"/>
                </a:lnTo>
                <a:lnTo>
                  <a:pt x="1050370" y="1062356"/>
                </a:lnTo>
                <a:lnTo>
                  <a:pt x="1041147" y="1063626"/>
                </a:lnTo>
                <a:lnTo>
                  <a:pt x="1031924" y="1064261"/>
                </a:lnTo>
                <a:lnTo>
                  <a:pt x="1022383" y="1064896"/>
                </a:lnTo>
                <a:lnTo>
                  <a:pt x="1012841" y="1065213"/>
                </a:lnTo>
                <a:lnTo>
                  <a:pt x="1003300" y="1065213"/>
                </a:lnTo>
                <a:lnTo>
                  <a:pt x="993759" y="1065213"/>
                </a:lnTo>
                <a:lnTo>
                  <a:pt x="984218" y="1064896"/>
                </a:lnTo>
                <a:lnTo>
                  <a:pt x="974676" y="1064261"/>
                </a:lnTo>
                <a:lnTo>
                  <a:pt x="965135" y="1063626"/>
                </a:lnTo>
                <a:lnTo>
                  <a:pt x="955912" y="1062356"/>
                </a:lnTo>
                <a:lnTo>
                  <a:pt x="946688" y="1061086"/>
                </a:lnTo>
                <a:lnTo>
                  <a:pt x="937783" y="1059498"/>
                </a:lnTo>
                <a:lnTo>
                  <a:pt x="928560" y="1057911"/>
                </a:lnTo>
                <a:lnTo>
                  <a:pt x="919655" y="1056006"/>
                </a:lnTo>
                <a:lnTo>
                  <a:pt x="910750" y="1053466"/>
                </a:lnTo>
                <a:lnTo>
                  <a:pt x="901526" y="1051561"/>
                </a:lnTo>
                <a:lnTo>
                  <a:pt x="892621" y="1048703"/>
                </a:lnTo>
                <a:lnTo>
                  <a:pt x="884034" y="1046163"/>
                </a:lnTo>
                <a:lnTo>
                  <a:pt x="875765" y="1042988"/>
                </a:lnTo>
                <a:lnTo>
                  <a:pt x="867178" y="1039813"/>
                </a:lnTo>
                <a:lnTo>
                  <a:pt x="858908" y="1036003"/>
                </a:lnTo>
                <a:lnTo>
                  <a:pt x="850321" y="1032511"/>
                </a:lnTo>
                <a:lnTo>
                  <a:pt x="842370" y="1029018"/>
                </a:lnTo>
                <a:lnTo>
                  <a:pt x="834101" y="1024573"/>
                </a:lnTo>
                <a:lnTo>
                  <a:pt x="826468" y="1020763"/>
                </a:lnTo>
                <a:lnTo>
                  <a:pt x="818517" y="1016318"/>
                </a:lnTo>
                <a:lnTo>
                  <a:pt x="810566" y="1011873"/>
                </a:lnTo>
                <a:lnTo>
                  <a:pt x="803251" y="1006793"/>
                </a:lnTo>
                <a:lnTo>
                  <a:pt x="795618" y="1002031"/>
                </a:lnTo>
                <a:lnTo>
                  <a:pt x="788303" y="996951"/>
                </a:lnTo>
                <a:lnTo>
                  <a:pt x="780988" y="991553"/>
                </a:lnTo>
                <a:lnTo>
                  <a:pt x="767312" y="980758"/>
                </a:lnTo>
                <a:lnTo>
                  <a:pt x="753636" y="969011"/>
                </a:lnTo>
                <a:lnTo>
                  <a:pt x="740914" y="956628"/>
                </a:lnTo>
                <a:lnTo>
                  <a:pt x="728192" y="943928"/>
                </a:lnTo>
                <a:lnTo>
                  <a:pt x="716743" y="930276"/>
                </a:lnTo>
                <a:lnTo>
                  <a:pt x="705929" y="916305"/>
                </a:lnTo>
                <a:lnTo>
                  <a:pt x="700523" y="909320"/>
                </a:lnTo>
                <a:lnTo>
                  <a:pt x="695434" y="901700"/>
                </a:lnTo>
                <a:lnTo>
                  <a:pt x="690345" y="894398"/>
                </a:lnTo>
                <a:lnTo>
                  <a:pt x="685893" y="886778"/>
                </a:lnTo>
                <a:lnTo>
                  <a:pt x="681122" y="879158"/>
                </a:lnTo>
                <a:lnTo>
                  <a:pt x="676669" y="871538"/>
                </a:lnTo>
                <a:lnTo>
                  <a:pt x="672535" y="863283"/>
                </a:lnTo>
                <a:lnTo>
                  <a:pt x="668718" y="855663"/>
                </a:lnTo>
                <a:lnTo>
                  <a:pt x="664902" y="847408"/>
                </a:lnTo>
                <a:lnTo>
                  <a:pt x="661085" y="839153"/>
                </a:lnTo>
                <a:lnTo>
                  <a:pt x="657587" y="830580"/>
                </a:lnTo>
                <a:lnTo>
                  <a:pt x="654406" y="822008"/>
                </a:lnTo>
                <a:lnTo>
                  <a:pt x="651544" y="813435"/>
                </a:lnTo>
                <a:lnTo>
                  <a:pt x="648682" y="804863"/>
                </a:lnTo>
                <a:lnTo>
                  <a:pt x="645819" y="795973"/>
                </a:lnTo>
                <a:lnTo>
                  <a:pt x="643593" y="787083"/>
                </a:lnTo>
                <a:lnTo>
                  <a:pt x="641367" y="778193"/>
                </a:lnTo>
                <a:lnTo>
                  <a:pt x="639458" y="769303"/>
                </a:lnTo>
                <a:lnTo>
                  <a:pt x="637550" y="760413"/>
                </a:lnTo>
                <a:lnTo>
                  <a:pt x="636278" y="751205"/>
                </a:lnTo>
                <a:lnTo>
                  <a:pt x="634688" y="741998"/>
                </a:lnTo>
                <a:lnTo>
                  <a:pt x="633734" y="732790"/>
                </a:lnTo>
                <a:lnTo>
                  <a:pt x="633097" y="722948"/>
                </a:lnTo>
                <a:lnTo>
                  <a:pt x="632143" y="713740"/>
                </a:lnTo>
                <a:lnTo>
                  <a:pt x="631825" y="704215"/>
                </a:lnTo>
                <a:lnTo>
                  <a:pt x="631825" y="694690"/>
                </a:lnTo>
                <a:lnTo>
                  <a:pt x="631825" y="684848"/>
                </a:lnTo>
                <a:lnTo>
                  <a:pt x="632143" y="675640"/>
                </a:lnTo>
                <a:lnTo>
                  <a:pt x="633097" y="666115"/>
                </a:lnTo>
                <a:lnTo>
                  <a:pt x="633734" y="656908"/>
                </a:lnTo>
                <a:lnTo>
                  <a:pt x="634688" y="647383"/>
                </a:lnTo>
                <a:lnTo>
                  <a:pt x="636278" y="638175"/>
                </a:lnTo>
                <a:lnTo>
                  <a:pt x="637550" y="628968"/>
                </a:lnTo>
                <a:lnTo>
                  <a:pt x="639458" y="620078"/>
                </a:lnTo>
                <a:lnTo>
                  <a:pt x="641367" y="610870"/>
                </a:lnTo>
                <a:lnTo>
                  <a:pt x="643593" y="601980"/>
                </a:lnTo>
                <a:lnTo>
                  <a:pt x="645819" y="593090"/>
                </a:lnTo>
                <a:lnTo>
                  <a:pt x="648682" y="584518"/>
                </a:lnTo>
                <a:lnTo>
                  <a:pt x="651544" y="575628"/>
                </a:lnTo>
                <a:lnTo>
                  <a:pt x="654406" y="567055"/>
                </a:lnTo>
                <a:lnTo>
                  <a:pt x="657587" y="558800"/>
                </a:lnTo>
                <a:lnTo>
                  <a:pt x="661085" y="550228"/>
                </a:lnTo>
                <a:lnTo>
                  <a:pt x="664902" y="541973"/>
                </a:lnTo>
                <a:lnTo>
                  <a:pt x="668718" y="534035"/>
                </a:lnTo>
                <a:lnTo>
                  <a:pt x="672535" y="525780"/>
                </a:lnTo>
                <a:lnTo>
                  <a:pt x="676669" y="517843"/>
                </a:lnTo>
                <a:lnTo>
                  <a:pt x="681122" y="509905"/>
                </a:lnTo>
                <a:lnTo>
                  <a:pt x="685893" y="502603"/>
                </a:lnTo>
                <a:lnTo>
                  <a:pt x="690345" y="494665"/>
                </a:lnTo>
                <a:lnTo>
                  <a:pt x="695434" y="487363"/>
                </a:lnTo>
                <a:lnTo>
                  <a:pt x="700523" y="480060"/>
                </a:lnTo>
                <a:lnTo>
                  <a:pt x="705929" y="472758"/>
                </a:lnTo>
                <a:lnTo>
                  <a:pt x="716743" y="458788"/>
                </a:lnTo>
                <a:lnTo>
                  <a:pt x="728192" y="445135"/>
                </a:lnTo>
                <a:lnTo>
                  <a:pt x="740914" y="432435"/>
                </a:lnTo>
                <a:lnTo>
                  <a:pt x="753636" y="420370"/>
                </a:lnTo>
                <a:lnTo>
                  <a:pt x="767312" y="408623"/>
                </a:lnTo>
                <a:lnTo>
                  <a:pt x="780988" y="397510"/>
                </a:lnTo>
                <a:lnTo>
                  <a:pt x="788303" y="392113"/>
                </a:lnTo>
                <a:lnTo>
                  <a:pt x="795618" y="387033"/>
                </a:lnTo>
                <a:lnTo>
                  <a:pt x="803251" y="382270"/>
                </a:lnTo>
                <a:lnTo>
                  <a:pt x="810566" y="377508"/>
                </a:lnTo>
                <a:lnTo>
                  <a:pt x="818517" y="373063"/>
                </a:lnTo>
                <a:lnTo>
                  <a:pt x="826468" y="368618"/>
                </a:lnTo>
                <a:lnTo>
                  <a:pt x="834101" y="364490"/>
                </a:lnTo>
                <a:lnTo>
                  <a:pt x="842370" y="360363"/>
                </a:lnTo>
                <a:lnTo>
                  <a:pt x="850321" y="356553"/>
                </a:lnTo>
                <a:lnTo>
                  <a:pt x="858908" y="353060"/>
                </a:lnTo>
                <a:lnTo>
                  <a:pt x="867178" y="349885"/>
                </a:lnTo>
                <a:lnTo>
                  <a:pt x="875765" y="346710"/>
                </a:lnTo>
                <a:lnTo>
                  <a:pt x="884034" y="343218"/>
                </a:lnTo>
                <a:lnTo>
                  <a:pt x="892621" y="340360"/>
                </a:lnTo>
                <a:lnTo>
                  <a:pt x="901526" y="338138"/>
                </a:lnTo>
                <a:lnTo>
                  <a:pt x="910750" y="335598"/>
                </a:lnTo>
                <a:lnTo>
                  <a:pt x="919655" y="333375"/>
                </a:lnTo>
                <a:lnTo>
                  <a:pt x="928560" y="331470"/>
                </a:lnTo>
                <a:lnTo>
                  <a:pt x="937783" y="329883"/>
                </a:lnTo>
                <a:lnTo>
                  <a:pt x="946688" y="327978"/>
                </a:lnTo>
                <a:lnTo>
                  <a:pt x="955912" y="327025"/>
                </a:lnTo>
                <a:lnTo>
                  <a:pt x="965135" y="326073"/>
                </a:lnTo>
                <a:lnTo>
                  <a:pt x="974676" y="324803"/>
                </a:lnTo>
                <a:lnTo>
                  <a:pt x="984218" y="324485"/>
                </a:lnTo>
                <a:lnTo>
                  <a:pt x="993759" y="324168"/>
                </a:lnTo>
                <a:lnTo>
                  <a:pt x="1003300" y="323850"/>
                </a:lnTo>
                <a:close/>
                <a:moveTo>
                  <a:pt x="990283" y="189417"/>
                </a:moveTo>
                <a:lnTo>
                  <a:pt x="977265" y="190052"/>
                </a:lnTo>
                <a:lnTo>
                  <a:pt x="964565" y="190687"/>
                </a:lnTo>
                <a:lnTo>
                  <a:pt x="951865" y="191956"/>
                </a:lnTo>
                <a:lnTo>
                  <a:pt x="939165" y="193225"/>
                </a:lnTo>
                <a:lnTo>
                  <a:pt x="926465" y="195129"/>
                </a:lnTo>
                <a:lnTo>
                  <a:pt x="914083" y="197349"/>
                </a:lnTo>
                <a:lnTo>
                  <a:pt x="901383" y="199888"/>
                </a:lnTo>
                <a:lnTo>
                  <a:pt x="889318" y="202109"/>
                </a:lnTo>
                <a:lnTo>
                  <a:pt x="877253" y="205282"/>
                </a:lnTo>
                <a:lnTo>
                  <a:pt x="865188" y="208772"/>
                </a:lnTo>
                <a:lnTo>
                  <a:pt x="853440" y="212262"/>
                </a:lnTo>
                <a:lnTo>
                  <a:pt x="841693" y="216069"/>
                </a:lnTo>
                <a:lnTo>
                  <a:pt x="829945" y="219877"/>
                </a:lnTo>
                <a:lnTo>
                  <a:pt x="818515" y="224319"/>
                </a:lnTo>
                <a:lnTo>
                  <a:pt x="807085" y="228760"/>
                </a:lnTo>
                <a:lnTo>
                  <a:pt x="795655" y="233837"/>
                </a:lnTo>
                <a:lnTo>
                  <a:pt x="784543" y="239231"/>
                </a:lnTo>
                <a:lnTo>
                  <a:pt x="773748" y="244625"/>
                </a:lnTo>
                <a:lnTo>
                  <a:pt x="762953" y="250336"/>
                </a:lnTo>
                <a:lnTo>
                  <a:pt x="752158" y="256364"/>
                </a:lnTo>
                <a:lnTo>
                  <a:pt x="741680" y="262392"/>
                </a:lnTo>
                <a:lnTo>
                  <a:pt x="731203" y="269055"/>
                </a:lnTo>
                <a:lnTo>
                  <a:pt x="721360" y="275401"/>
                </a:lnTo>
                <a:lnTo>
                  <a:pt x="711200" y="282698"/>
                </a:lnTo>
                <a:lnTo>
                  <a:pt x="701358" y="289679"/>
                </a:lnTo>
                <a:lnTo>
                  <a:pt x="691833" y="297293"/>
                </a:lnTo>
                <a:lnTo>
                  <a:pt x="682308" y="304591"/>
                </a:lnTo>
                <a:lnTo>
                  <a:pt x="673100" y="312523"/>
                </a:lnTo>
                <a:lnTo>
                  <a:pt x="663893" y="320772"/>
                </a:lnTo>
                <a:lnTo>
                  <a:pt x="655003" y="329022"/>
                </a:lnTo>
                <a:lnTo>
                  <a:pt x="646430" y="337588"/>
                </a:lnTo>
                <a:lnTo>
                  <a:pt x="637858" y="346155"/>
                </a:lnTo>
                <a:lnTo>
                  <a:pt x="629602" y="355039"/>
                </a:lnTo>
                <a:lnTo>
                  <a:pt x="621665" y="363923"/>
                </a:lnTo>
                <a:lnTo>
                  <a:pt x="613727" y="373124"/>
                </a:lnTo>
                <a:lnTo>
                  <a:pt x="606107" y="382642"/>
                </a:lnTo>
                <a:lnTo>
                  <a:pt x="598805" y="392161"/>
                </a:lnTo>
                <a:lnTo>
                  <a:pt x="591502" y="401997"/>
                </a:lnTo>
                <a:lnTo>
                  <a:pt x="584835" y="411832"/>
                </a:lnTo>
                <a:lnTo>
                  <a:pt x="578167" y="422303"/>
                </a:lnTo>
                <a:lnTo>
                  <a:pt x="571817" y="432456"/>
                </a:lnTo>
                <a:lnTo>
                  <a:pt x="565150" y="442926"/>
                </a:lnTo>
                <a:lnTo>
                  <a:pt x="559435" y="453396"/>
                </a:lnTo>
                <a:lnTo>
                  <a:pt x="553720" y="464501"/>
                </a:lnTo>
                <a:lnTo>
                  <a:pt x="548005" y="475289"/>
                </a:lnTo>
                <a:lnTo>
                  <a:pt x="543242" y="486711"/>
                </a:lnTo>
                <a:lnTo>
                  <a:pt x="538162" y="497499"/>
                </a:lnTo>
                <a:lnTo>
                  <a:pt x="533400" y="508921"/>
                </a:lnTo>
                <a:lnTo>
                  <a:pt x="529272" y="520660"/>
                </a:lnTo>
                <a:lnTo>
                  <a:pt x="525145" y="532082"/>
                </a:lnTo>
                <a:lnTo>
                  <a:pt x="521017" y="543822"/>
                </a:lnTo>
                <a:lnTo>
                  <a:pt x="517525" y="555878"/>
                </a:lnTo>
                <a:lnTo>
                  <a:pt x="514350" y="568252"/>
                </a:lnTo>
                <a:lnTo>
                  <a:pt x="511492" y="580309"/>
                </a:lnTo>
                <a:lnTo>
                  <a:pt x="508635" y="592366"/>
                </a:lnTo>
                <a:lnTo>
                  <a:pt x="506412" y="604740"/>
                </a:lnTo>
                <a:lnTo>
                  <a:pt x="504190" y="617114"/>
                </a:lnTo>
                <a:lnTo>
                  <a:pt x="502602" y="629805"/>
                </a:lnTo>
                <a:lnTo>
                  <a:pt x="501015" y="642496"/>
                </a:lnTo>
                <a:lnTo>
                  <a:pt x="500062" y="654870"/>
                </a:lnTo>
                <a:lnTo>
                  <a:pt x="499110" y="668196"/>
                </a:lnTo>
                <a:lnTo>
                  <a:pt x="498792" y="680888"/>
                </a:lnTo>
                <a:lnTo>
                  <a:pt x="498157" y="693896"/>
                </a:lnTo>
                <a:lnTo>
                  <a:pt x="498792" y="706905"/>
                </a:lnTo>
                <a:lnTo>
                  <a:pt x="499110" y="719596"/>
                </a:lnTo>
                <a:lnTo>
                  <a:pt x="500062" y="732605"/>
                </a:lnTo>
                <a:lnTo>
                  <a:pt x="501015" y="745296"/>
                </a:lnTo>
                <a:lnTo>
                  <a:pt x="502602" y="758304"/>
                </a:lnTo>
                <a:lnTo>
                  <a:pt x="504190" y="770678"/>
                </a:lnTo>
                <a:lnTo>
                  <a:pt x="506412" y="783052"/>
                </a:lnTo>
                <a:lnTo>
                  <a:pt x="508635" y="795426"/>
                </a:lnTo>
                <a:lnTo>
                  <a:pt x="511492" y="807800"/>
                </a:lnTo>
                <a:lnTo>
                  <a:pt x="514350" y="819857"/>
                </a:lnTo>
                <a:lnTo>
                  <a:pt x="517525" y="831914"/>
                </a:lnTo>
                <a:lnTo>
                  <a:pt x="521017" y="843653"/>
                </a:lnTo>
                <a:lnTo>
                  <a:pt x="525145" y="855393"/>
                </a:lnTo>
                <a:lnTo>
                  <a:pt x="529272" y="867132"/>
                </a:lnTo>
                <a:lnTo>
                  <a:pt x="533400" y="878554"/>
                </a:lnTo>
                <a:lnTo>
                  <a:pt x="538162" y="889977"/>
                </a:lnTo>
                <a:lnTo>
                  <a:pt x="543242" y="901399"/>
                </a:lnTo>
                <a:lnTo>
                  <a:pt x="548005" y="912186"/>
                </a:lnTo>
                <a:lnTo>
                  <a:pt x="553720" y="923291"/>
                </a:lnTo>
                <a:lnTo>
                  <a:pt x="559435" y="934079"/>
                </a:lnTo>
                <a:lnTo>
                  <a:pt x="565150" y="944549"/>
                </a:lnTo>
                <a:lnTo>
                  <a:pt x="571817" y="955337"/>
                </a:lnTo>
                <a:lnTo>
                  <a:pt x="578167" y="965807"/>
                </a:lnTo>
                <a:lnTo>
                  <a:pt x="584835" y="975643"/>
                </a:lnTo>
                <a:lnTo>
                  <a:pt x="591502" y="985479"/>
                </a:lnTo>
                <a:lnTo>
                  <a:pt x="598805" y="995632"/>
                </a:lnTo>
                <a:lnTo>
                  <a:pt x="606107" y="1005150"/>
                </a:lnTo>
                <a:lnTo>
                  <a:pt x="613727" y="1014351"/>
                </a:lnTo>
                <a:lnTo>
                  <a:pt x="621665" y="1023552"/>
                </a:lnTo>
                <a:lnTo>
                  <a:pt x="629602" y="1033071"/>
                </a:lnTo>
                <a:lnTo>
                  <a:pt x="637858" y="1041955"/>
                </a:lnTo>
                <a:lnTo>
                  <a:pt x="646430" y="1050521"/>
                </a:lnTo>
                <a:lnTo>
                  <a:pt x="655003" y="1059088"/>
                </a:lnTo>
                <a:lnTo>
                  <a:pt x="663893" y="1067020"/>
                </a:lnTo>
                <a:lnTo>
                  <a:pt x="673100" y="1074952"/>
                </a:lnTo>
                <a:lnTo>
                  <a:pt x="682308" y="1082884"/>
                </a:lnTo>
                <a:lnTo>
                  <a:pt x="691833" y="1090499"/>
                </a:lnTo>
                <a:lnTo>
                  <a:pt x="701358" y="1098114"/>
                </a:lnTo>
                <a:lnTo>
                  <a:pt x="711200" y="1105094"/>
                </a:lnTo>
                <a:lnTo>
                  <a:pt x="721360" y="1112074"/>
                </a:lnTo>
                <a:lnTo>
                  <a:pt x="731203" y="1118737"/>
                </a:lnTo>
                <a:lnTo>
                  <a:pt x="741680" y="1125083"/>
                </a:lnTo>
                <a:lnTo>
                  <a:pt x="752158" y="1131111"/>
                </a:lnTo>
                <a:lnTo>
                  <a:pt x="762953" y="1137139"/>
                </a:lnTo>
                <a:lnTo>
                  <a:pt x="773748" y="1142850"/>
                </a:lnTo>
                <a:lnTo>
                  <a:pt x="784543" y="1148562"/>
                </a:lnTo>
                <a:lnTo>
                  <a:pt x="795655" y="1153638"/>
                </a:lnTo>
                <a:lnTo>
                  <a:pt x="807085" y="1158715"/>
                </a:lnTo>
                <a:lnTo>
                  <a:pt x="818515" y="1163157"/>
                </a:lnTo>
                <a:lnTo>
                  <a:pt x="829945" y="1167599"/>
                </a:lnTo>
                <a:lnTo>
                  <a:pt x="841693" y="1171723"/>
                </a:lnTo>
                <a:lnTo>
                  <a:pt x="853440" y="1175531"/>
                </a:lnTo>
                <a:lnTo>
                  <a:pt x="865188" y="1179338"/>
                </a:lnTo>
                <a:lnTo>
                  <a:pt x="877253" y="1182511"/>
                </a:lnTo>
                <a:lnTo>
                  <a:pt x="889318" y="1185366"/>
                </a:lnTo>
                <a:lnTo>
                  <a:pt x="901383" y="1188222"/>
                </a:lnTo>
                <a:lnTo>
                  <a:pt x="914083" y="1190126"/>
                </a:lnTo>
                <a:lnTo>
                  <a:pt x="926465" y="1192347"/>
                </a:lnTo>
                <a:lnTo>
                  <a:pt x="939165" y="1194250"/>
                </a:lnTo>
                <a:lnTo>
                  <a:pt x="951865" y="1195519"/>
                </a:lnTo>
                <a:lnTo>
                  <a:pt x="964565" y="1196788"/>
                </a:lnTo>
                <a:lnTo>
                  <a:pt x="977265" y="1197740"/>
                </a:lnTo>
                <a:lnTo>
                  <a:pt x="990283" y="1198058"/>
                </a:lnTo>
                <a:lnTo>
                  <a:pt x="1003300" y="1198375"/>
                </a:lnTo>
                <a:lnTo>
                  <a:pt x="1016317" y="1198058"/>
                </a:lnTo>
                <a:lnTo>
                  <a:pt x="1029335" y="1197740"/>
                </a:lnTo>
                <a:lnTo>
                  <a:pt x="1042035" y="1196788"/>
                </a:lnTo>
                <a:lnTo>
                  <a:pt x="1055053" y="1195519"/>
                </a:lnTo>
                <a:lnTo>
                  <a:pt x="1067435" y="1194250"/>
                </a:lnTo>
                <a:lnTo>
                  <a:pt x="1079817" y="1192347"/>
                </a:lnTo>
                <a:lnTo>
                  <a:pt x="1092517" y="1190126"/>
                </a:lnTo>
                <a:lnTo>
                  <a:pt x="1104900" y="1188222"/>
                </a:lnTo>
                <a:lnTo>
                  <a:pt x="1116965" y="1185366"/>
                </a:lnTo>
                <a:lnTo>
                  <a:pt x="1129347" y="1182511"/>
                </a:lnTo>
                <a:lnTo>
                  <a:pt x="1141095" y="1179338"/>
                </a:lnTo>
                <a:lnTo>
                  <a:pt x="1153160" y="1175531"/>
                </a:lnTo>
                <a:lnTo>
                  <a:pt x="1164907" y="1171723"/>
                </a:lnTo>
                <a:lnTo>
                  <a:pt x="1176973" y="1167599"/>
                </a:lnTo>
                <a:lnTo>
                  <a:pt x="1188085" y="1163157"/>
                </a:lnTo>
                <a:lnTo>
                  <a:pt x="1199515" y="1158715"/>
                </a:lnTo>
                <a:lnTo>
                  <a:pt x="1210945" y="1153638"/>
                </a:lnTo>
                <a:lnTo>
                  <a:pt x="1222057" y="1148562"/>
                </a:lnTo>
                <a:lnTo>
                  <a:pt x="1232853" y="1142850"/>
                </a:lnTo>
                <a:lnTo>
                  <a:pt x="1243647" y="1137139"/>
                </a:lnTo>
                <a:lnTo>
                  <a:pt x="1254443" y="1131111"/>
                </a:lnTo>
                <a:lnTo>
                  <a:pt x="1264920" y="1125083"/>
                </a:lnTo>
                <a:lnTo>
                  <a:pt x="1275080" y="1118737"/>
                </a:lnTo>
                <a:lnTo>
                  <a:pt x="1285557" y="1112074"/>
                </a:lnTo>
                <a:lnTo>
                  <a:pt x="1295400" y="1105094"/>
                </a:lnTo>
                <a:lnTo>
                  <a:pt x="1304925" y="1098114"/>
                </a:lnTo>
                <a:lnTo>
                  <a:pt x="1314767" y="1090499"/>
                </a:lnTo>
                <a:lnTo>
                  <a:pt x="1324293" y="1082884"/>
                </a:lnTo>
                <a:lnTo>
                  <a:pt x="1333500" y="1074952"/>
                </a:lnTo>
                <a:lnTo>
                  <a:pt x="1342390" y="1067020"/>
                </a:lnTo>
                <a:lnTo>
                  <a:pt x="1351280" y="1059088"/>
                </a:lnTo>
                <a:lnTo>
                  <a:pt x="1359853" y="1050521"/>
                </a:lnTo>
                <a:lnTo>
                  <a:pt x="1368425" y="1041955"/>
                </a:lnTo>
                <a:lnTo>
                  <a:pt x="1376680" y="1033071"/>
                </a:lnTo>
                <a:lnTo>
                  <a:pt x="1384935" y="1023552"/>
                </a:lnTo>
                <a:lnTo>
                  <a:pt x="1392555" y="1014351"/>
                </a:lnTo>
                <a:lnTo>
                  <a:pt x="1400175" y="1005150"/>
                </a:lnTo>
                <a:lnTo>
                  <a:pt x="1407477" y="995632"/>
                </a:lnTo>
                <a:lnTo>
                  <a:pt x="1414780" y="985479"/>
                </a:lnTo>
                <a:lnTo>
                  <a:pt x="1421765" y="975643"/>
                </a:lnTo>
                <a:lnTo>
                  <a:pt x="1428433" y="965807"/>
                </a:lnTo>
                <a:lnTo>
                  <a:pt x="1435100" y="955337"/>
                </a:lnTo>
                <a:lnTo>
                  <a:pt x="1441133" y="944549"/>
                </a:lnTo>
                <a:lnTo>
                  <a:pt x="1447165" y="934079"/>
                </a:lnTo>
                <a:lnTo>
                  <a:pt x="1452880" y="923291"/>
                </a:lnTo>
                <a:lnTo>
                  <a:pt x="1458277" y="912186"/>
                </a:lnTo>
                <a:lnTo>
                  <a:pt x="1463675" y="901399"/>
                </a:lnTo>
                <a:lnTo>
                  <a:pt x="1468437" y="889977"/>
                </a:lnTo>
                <a:lnTo>
                  <a:pt x="1473200" y="878554"/>
                </a:lnTo>
                <a:lnTo>
                  <a:pt x="1477327" y="867132"/>
                </a:lnTo>
                <a:lnTo>
                  <a:pt x="1481455" y="855393"/>
                </a:lnTo>
                <a:lnTo>
                  <a:pt x="1485265" y="843653"/>
                </a:lnTo>
                <a:lnTo>
                  <a:pt x="1488757" y="831914"/>
                </a:lnTo>
                <a:lnTo>
                  <a:pt x="1491933" y="819857"/>
                </a:lnTo>
                <a:lnTo>
                  <a:pt x="1495107" y="807800"/>
                </a:lnTo>
                <a:lnTo>
                  <a:pt x="1497647" y="795426"/>
                </a:lnTo>
                <a:lnTo>
                  <a:pt x="1500187" y="783052"/>
                </a:lnTo>
                <a:lnTo>
                  <a:pt x="1502410" y="770678"/>
                </a:lnTo>
                <a:lnTo>
                  <a:pt x="1503997" y="758304"/>
                </a:lnTo>
                <a:lnTo>
                  <a:pt x="1505585" y="745296"/>
                </a:lnTo>
                <a:lnTo>
                  <a:pt x="1506537" y="732605"/>
                </a:lnTo>
                <a:lnTo>
                  <a:pt x="1507490" y="719596"/>
                </a:lnTo>
                <a:lnTo>
                  <a:pt x="1508125" y="706905"/>
                </a:lnTo>
                <a:lnTo>
                  <a:pt x="1508125" y="693896"/>
                </a:lnTo>
                <a:lnTo>
                  <a:pt x="1508125" y="680888"/>
                </a:lnTo>
                <a:lnTo>
                  <a:pt x="1507490" y="668196"/>
                </a:lnTo>
                <a:lnTo>
                  <a:pt x="1506537" y="654870"/>
                </a:lnTo>
                <a:lnTo>
                  <a:pt x="1505585" y="642496"/>
                </a:lnTo>
                <a:lnTo>
                  <a:pt x="1503997" y="629805"/>
                </a:lnTo>
                <a:lnTo>
                  <a:pt x="1502410" y="617114"/>
                </a:lnTo>
                <a:lnTo>
                  <a:pt x="1500187" y="604740"/>
                </a:lnTo>
                <a:lnTo>
                  <a:pt x="1497647" y="592366"/>
                </a:lnTo>
                <a:lnTo>
                  <a:pt x="1495107" y="580309"/>
                </a:lnTo>
                <a:lnTo>
                  <a:pt x="1491933" y="568252"/>
                </a:lnTo>
                <a:lnTo>
                  <a:pt x="1488757" y="555878"/>
                </a:lnTo>
                <a:lnTo>
                  <a:pt x="1485265" y="543822"/>
                </a:lnTo>
                <a:lnTo>
                  <a:pt x="1481455" y="532082"/>
                </a:lnTo>
                <a:lnTo>
                  <a:pt x="1477327" y="520660"/>
                </a:lnTo>
                <a:lnTo>
                  <a:pt x="1473200" y="508921"/>
                </a:lnTo>
                <a:lnTo>
                  <a:pt x="1468437" y="497499"/>
                </a:lnTo>
                <a:lnTo>
                  <a:pt x="1463675" y="486711"/>
                </a:lnTo>
                <a:lnTo>
                  <a:pt x="1458277" y="475289"/>
                </a:lnTo>
                <a:lnTo>
                  <a:pt x="1452880" y="464501"/>
                </a:lnTo>
                <a:lnTo>
                  <a:pt x="1447165" y="453396"/>
                </a:lnTo>
                <a:lnTo>
                  <a:pt x="1441133" y="442926"/>
                </a:lnTo>
                <a:lnTo>
                  <a:pt x="1435100" y="432456"/>
                </a:lnTo>
                <a:lnTo>
                  <a:pt x="1428433" y="422303"/>
                </a:lnTo>
                <a:lnTo>
                  <a:pt x="1421765" y="411832"/>
                </a:lnTo>
                <a:lnTo>
                  <a:pt x="1414780" y="401997"/>
                </a:lnTo>
                <a:lnTo>
                  <a:pt x="1407477" y="392161"/>
                </a:lnTo>
                <a:lnTo>
                  <a:pt x="1400175" y="382642"/>
                </a:lnTo>
                <a:lnTo>
                  <a:pt x="1392555" y="373124"/>
                </a:lnTo>
                <a:lnTo>
                  <a:pt x="1384935" y="363923"/>
                </a:lnTo>
                <a:lnTo>
                  <a:pt x="1376680" y="355039"/>
                </a:lnTo>
                <a:lnTo>
                  <a:pt x="1368425" y="346155"/>
                </a:lnTo>
                <a:lnTo>
                  <a:pt x="1359853" y="337588"/>
                </a:lnTo>
                <a:lnTo>
                  <a:pt x="1351280" y="329022"/>
                </a:lnTo>
                <a:lnTo>
                  <a:pt x="1342390" y="320772"/>
                </a:lnTo>
                <a:lnTo>
                  <a:pt x="1333500" y="312523"/>
                </a:lnTo>
                <a:lnTo>
                  <a:pt x="1324293" y="304591"/>
                </a:lnTo>
                <a:lnTo>
                  <a:pt x="1314767" y="297293"/>
                </a:lnTo>
                <a:lnTo>
                  <a:pt x="1304925" y="289679"/>
                </a:lnTo>
                <a:lnTo>
                  <a:pt x="1295400" y="282698"/>
                </a:lnTo>
                <a:lnTo>
                  <a:pt x="1285557" y="275401"/>
                </a:lnTo>
                <a:lnTo>
                  <a:pt x="1275080" y="269055"/>
                </a:lnTo>
                <a:lnTo>
                  <a:pt x="1264920" y="262392"/>
                </a:lnTo>
                <a:lnTo>
                  <a:pt x="1254443" y="256364"/>
                </a:lnTo>
                <a:lnTo>
                  <a:pt x="1243647" y="250336"/>
                </a:lnTo>
                <a:lnTo>
                  <a:pt x="1232853" y="244625"/>
                </a:lnTo>
                <a:lnTo>
                  <a:pt x="1222057" y="239231"/>
                </a:lnTo>
                <a:lnTo>
                  <a:pt x="1210945" y="233837"/>
                </a:lnTo>
                <a:lnTo>
                  <a:pt x="1199515" y="228760"/>
                </a:lnTo>
                <a:lnTo>
                  <a:pt x="1188085" y="224319"/>
                </a:lnTo>
                <a:lnTo>
                  <a:pt x="1176973" y="219877"/>
                </a:lnTo>
                <a:lnTo>
                  <a:pt x="1164907" y="216069"/>
                </a:lnTo>
                <a:lnTo>
                  <a:pt x="1153160" y="212262"/>
                </a:lnTo>
                <a:lnTo>
                  <a:pt x="1141095" y="208772"/>
                </a:lnTo>
                <a:lnTo>
                  <a:pt x="1129347" y="205282"/>
                </a:lnTo>
                <a:lnTo>
                  <a:pt x="1116965" y="202109"/>
                </a:lnTo>
                <a:lnTo>
                  <a:pt x="1104900" y="199888"/>
                </a:lnTo>
                <a:lnTo>
                  <a:pt x="1092517" y="197349"/>
                </a:lnTo>
                <a:lnTo>
                  <a:pt x="1079817" y="195129"/>
                </a:lnTo>
                <a:lnTo>
                  <a:pt x="1067435" y="193225"/>
                </a:lnTo>
                <a:lnTo>
                  <a:pt x="1055053" y="191956"/>
                </a:lnTo>
                <a:lnTo>
                  <a:pt x="1042035" y="190687"/>
                </a:lnTo>
                <a:lnTo>
                  <a:pt x="1029335" y="190052"/>
                </a:lnTo>
                <a:lnTo>
                  <a:pt x="1016317" y="189417"/>
                </a:lnTo>
                <a:lnTo>
                  <a:pt x="1003300" y="189417"/>
                </a:lnTo>
                <a:lnTo>
                  <a:pt x="990283" y="189417"/>
                </a:lnTo>
                <a:close/>
                <a:moveTo>
                  <a:pt x="1003300" y="0"/>
                </a:moveTo>
                <a:lnTo>
                  <a:pt x="1024573" y="317"/>
                </a:lnTo>
                <a:lnTo>
                  <a:pt x="1046163" y="1269"/>
                </a:lnTo>
                <a:lnTo>
                  <a:pt x="1067117" y="2221"/>
                </a:lnTo>
                <a:lnTo>
                  <a:pt x="1088390" y="3490"/>
                </a:lnTo>
                <a:lnTo>
                  <a:pt x="1109345" y="5711"/>
                </a:lnTo>
                <a:lnTo>
                  <a:pt x="1130935" y="8249"/>
                </a:lnTo>
                <a:lnTo>
                  <a:pt x="1151890" y="11105"/>
                </a:lnTo>
                <a:lnTo>
                  <a:pt x="1172845" y="14278"/>
                </a:lnTo>
                <a:lnTo>
                  <a:pt x="1193483" y="17768"/>
                </a:lnTo>
                <a:lnTo>
                  <a:pt x="1214120" y="21892"/>
                </a:lnTo>
                <a:lnTo>
                  <a:pt x="1234757" y="26334"/>
                </a:lnTo>
                <a:lnTo>
                  <a:pt x="1255395" y="31411"/>
                </a:lnTo>
                <a:lnTo>
                  <a:pt x="1276033" y="36487"/>
                </a:lnTo>
                <a:lnTo>
                  <a:pt x="1296353" y="42199"/>
                </a:lnTo>
                <a:lnTo>
                  <a:pt x="1316355" y="48227"/>
                </a:lnTo>
                <a:lnTo>
                  <a:pt x="1336675" y="54573"/>
                </a:lnTo>
                <a:lnTo>
                  <a:pt x="1356677" y="61553"/>
                </a:lnTo>
                <a:lnTo>
                  <a:pt x="1376363" y="68850"/>
                </a:lnTo>
                <a:lnTo>
                  <a:pt x="1395730" y="76148"/>
                </a:lnTo>
                <a:lnTo>
                  <a:pt x="1415415" y="84080"/>
                </a:lnTo>
                <a:lnTo>
                  <a:pt x="1434783" y="92329"/>
                </a:lnTo>
                <a:lnTo>
                  <a:pt x="1453833" y="101213"/>
                </a:lnTo>
                <a:lnTo>
                  <a:pt x="1472883" y="110097"/>
                </a:lnTo>
                <a:lnTo>
                  <a:pt x="1491297" y="119298"/>
                </a:lnTo>
                <a:lnTo>
                  <a:pt x="1509713" y="128817"/>
                </a:lnTo>
                <a:lnTo>
                  <a:pt x="1528445" y="138970"/>
                </a:lnTo>
                <a:lnTo>
                  <a:pt x="1546543" y="149440"/>
                </a:lnTo>
                <a:lnTo>
                  <a:pt x="1564323" y="160228"/>
                </a:lnTo>
                <a:lnTo>
                  <a:pt x="1582103" y="171015"/>
                </a:lnTo>
                <a:lnTo>
                  <a:pt x="1599565" y="182437"/>
                </a:lnTo>
                <a:lnTo>
                  <a:pt x="1616710" y="194177"/>
                </a:lnTo>
                <a:lnTo>
                  <a:pt x="1633855" y="205916"/>
                </a:lnTo>
                <a:lnTo>
                  <a:pt x="1650683" y="218290"/>
                </a:lnTo>
                <a:lnTo>
                  <a:pt x="1666875" y="230664"/>
                </a:lnTo>
                <a:lnTo>
                  <a:pt x="1683067" y="243355"/>
                </a:lnTo>
                <a:lnTo>
                  <a:pt x="1698943" y="256681"/>
                </a:lnTo>
                <a:lnTo>
                  <a:pt x="1714500" y="270324"/>
                </a:lnTo>
                <a:lnTo>
                  <a:pt x="1730057" y="283650"/>
                </a:lnTo>
                <a:lnTo>
                  <a:pt x="1745297" y="297611"/>
                </a:lnTo>
                <a:lnTo>
                  <a:pt x="1759903" y="311888"/>
                </a:lnTo>
                <a:lnTo>
                  <a:pt x="1774507" y="326483"/>
                </a:lnTo>
                <a:lnTo>
                  <a:pt x="1788477" y="341396"/>
                </a:lnTo>
                <a:lnTo>
                  <a:pt x="1802130" y="356308"/>
                </a:lnTo>
                <a:lnTo>
                  <a:pt x="1815783" y="371537"/>
                </a:lnTo>
                <a:lnTo>
                  <a:pt x="1829117" y="387402"/>
                </a:lnTo>
                <a:lnTo>
                  <a:pt x="1841817" y="402948"/>
                </a:lnTo>
                <a:lnTo>
                  <a:pt x="1854200" y="419130"/>
                </a:lnTo>
                <a:lnTo>
                  <a:pt x="1866265" y="435311"/>
                </a:lnTo>
                <a:lnTo>
                  <a:pt x="1878013" y="451810"/>
                </a:lnTo>
                <a:lnTo>
                  <a:pt x="1889443" y="468309"/>
                </a:lnTo>
                <a:lnTo>
                  <a:pt x="1900555" y="485442"/>
                </a:lnTo>
                <a:lnTo>
                  <a:pt x="1911350" y="502575"/>
                </a:lnTo>
                <a:lnTo>
                  <a:pt x="1921510" y="520026"/>
                </a:lnTo>
                <a:lnTo>
                  <a:pt x="1931670" y="537793"/>
                </a:lnTo>
                <a:lnTo>
                  <a:pt x="1940877" y="555561"/>
                </a:lnTo>
                <a:lnTo>
                  <a:pt x="1950085" y="573329"/>
                </a:lnTo>
                <a:lnTo>
                  <a:pt x="1958657" y="592049"/>
                </a:lnTo>
                <a:lnTo>
                  <a:pt x="1966913" y="610134"/>
                </a:lnTo>
                <a:lnTo>
                  <a:pt x="1974533" y="628536"/>
                </a:lnTo>
                <a:lnTo>
                  <a:pt x="1981835" y="647573"/>
                </a:lnTo>
                <a:lnTo>
                  <a:pt x="1988820" y="666610"/>
                </a:lnTo>
                <a:lnTo>
                  <a:pt x="1995170" y="685647"/>
                </a:lnTo>
                <a:lnTo>
                  <a:pt x="2000885" y="704684"/>
                </a:lnTo>
                <a:lnTo>
                  <a:pt x="2006600" y="724355"/>
                </a:lnTo>
                <a:lnTo>
                  <a:pt x="2000885" y="742123"/>
                </a:lnTo>
                <a:lnTo>
                  <a:pt x="1995170" y="759891"/>
                </a:lnTo>
                <a:lnTo>
                  <a:pt x="1988820" y="777341"/>
                </a:lnTo>
                <a:lnTo>
                  <a:pt x="1981835" y="794792"/>
                </a:lnTo>
                <a:lnTo>
                  <a:pt x="1974533" y="811925"/>
                </a:lnTo>
                <a:lnTo>
                  <a:pt x="1966913" y="829058"/>
                </a:lnTo>
                <a:lnTo>
                  <a:pt x="1958657" y="845874"/>
                </a:lnTo>
                <a:lnTo>
                  <a:pt x="1950085" y="862373"/>
                </a:lnTo>
                <a:lnTo>
                  <a:pt x="1940877" y="879189"/>
                </a:lnTo>
                <a:lnTo>
                  <a:pt x="1931670" y="895053"/>
                </a:lnTo>
                <a:lnTo>
                  <a:pt x="1921510" y="911552"/>
                </a:lnTo>
                <a:lnTo>
                  <a:pt x="1911350" y="927099"/>
                </a:lnTo>
                <a:lnTo>
                  <a:pt x="1900555" y="943280"/>
                </a:lnTo>
                <a:lnTo>
                  <a:pt x="1889443" y="958510"/>
                </a:lnTo>
                <a:lnTo>
                  <a:pt x="1878013" y="973739"/>
                </a:lnTo>
                <a:lnTo>
                  <a:pt x="1866265" y="989286"/>
                </a:lnTo>
                <a:lnTo>
                  <a:pt x="1854200" y="1004198"/>
                </a:lnTo>
                <a:lnTo>
                  <a:pt x="1841817" y="1018793"/>
                </a:lnTo>
                <a:lnTo>
                  <a:pt x="1829117" y="1033388"/>
                </a:lnTo>
                <a:lnTo>
                  <a:pt x="1815783" y="1047666"/>
                </a:lnTo>
                <a:lnTo>
                  <a:pt x="1802130" y="1061309"/>
                </a:lnTo>
                <a:lnTo>
                  <a:pt x="1788477" y="1075269"/>
                </a:lnTo>
                <a:lnTo>
                  <a:pt x="1774507" y="1088913"/>
                </a:lnTo>
                <a:lnTo>
                  <a:pt x="1759903" y="1101921"/>
                </a:lnTo>
                <a:lnTo>
                  <a:pt x="1745297" y="1115247"/>
                </a:lnTo>
                <a:lnTo>
                  <a:pt x="1730057" y="1127938"/>
                </a:lnTo>
                <a:lnTo>
                  <a:pt x="1714500" y="1140312"/>
                </a:lnTo>
                <a:lnTo>
                  <a:pt x="1698943" y="1152686"/>
                </a:lnTo>
                <a:lnTo>
                  <a:pt x="1683067" y="1164743"/>
                </a:lnTo>
                <a:lnTo>
                  <a:pt x="1666875" y="1176482"/>
                </a:lnTo>
                <a:lnTo>
                  <a:pt x="1650683" y="1187905"/>
                </a:lnTo>
                <a:lnTo>
                  <a:pt x="1633855" y="1199009"/>
                </a:lnTo>
                <a:lnTo>
                  <a:pt x="1616710" y="1210114"/>
                </a:lnTo>
                <a:lnTo>
                  <a:pt x="1599565" y="1220902"/>
                </a:lnTo>
                <a:lnTo>
                  <a:pt x="1582103" y="1231055"/>
                </a:lnTo>
                <a:lnTo>
                  <a:pt x="1564323" y="1241208"/>
                </a:lnTo>
                <a:lnTo>
                  <a:pt x="1546543" y="1250726"/>
                </a:lnTo>
                <a:lnTo>
                  <a:pt x="1528445" y="1260245"/>
                </a:lnTo>
                <a:lnTo>
                  <a:pt x="1509713" y="1269763"/>
                </a:lnTo>
                <a:lnTo>
                  <a:pt x="1491297" y="1278647"/>
                </a:lnTo>
                <a:lnTo>
                  <a:pt x="1472883" y="1287214"/>
                </a:lnTo>
                <a:lnTo>
                  <a:pt x="1453833" y="1295146"/>
                </a:lnTo>
                <a:lnTo>
                  <a:pt x="1434783" y="1303078"/>
                </a:lnTo>
                <a:lnTo>
                  <a:pt x="1415415" y="1310693"/>
                </a:lnTo>
                <a:lnTo>
                  <a:pt x="1395730" y="1317990"/>
                </a:lnTo>
                <a:lnTo>
                  <a:pt x="1376363" y="1324653"/>
                </a:lnTo>
                <a:lnTo>
                  <a:pt x="1356677" y="1331316"/>
                </a:lnTo>
                <a:lnTo>
                  <a:pt x="1336675" y="1337662"/>
                </a:lnTo>
                <a:lnTo>
                  <a:pt x="1316355" y="1343373"/>
                </a:lnTo>
                <a:lnTo>
                  <a:pt x="1296353" y="1349084"/>
                </a:lnTo>
                <a:lnTo>
                  <a:pt x="1276033" y="1354478"/>
                </a:lnTo>
                <a:lnTo>
                  <a:pt x="1255395" y="1358920"/>
                </a:lnTo>
                <a:lnTo>
                  <a:pt x="1234757" y="1363679"/>
                </a:lnTo>
                <a:lnTo>
                  <a:pt x="1214120" y="1367486"/>
                </a:lnTo>
                <a:lnTo>
                  <a:pt x="1193483" y="1371294"/>
                </a:lnTo>
                <a:lnTo>
                  <a:pt x="1172845" y="1374784"/>
                </a:lnTo>
                <a:lnTo>
                  <a:pt x="1151890" y="1377639"/>
                </a:lnTo>
                <a:lnTo>
                  <a:pt x="1130935" y="1380178"/>
                </a:lnTo>
                <a:lnTo>
                  <a:pt x="1109345" y="1382399"/>
                </a:lnTo>
                <a:lnTo>
                  <a:pt x="1088390" y="1384302"/>
                </a:lnTo>
                <a:lnTo>
                  <a:pt x="1067117" y="1385571"/>
                </a:lnTo>
                <a:lnTo>
                  <a:pt x="1046163" y="1386840"/>
                </a:lnTo>
                <a:lnTo>
                  <a:pt x="1024573" y="1387475"/>
                </a:lnTo>
                <a:lnTo>
                  <a:pt x="1003300" y="1387475"/>
                </a:lnTo>
                <a:lnTo>
                  <a:pt x="981393" y="1387475"/>
                </a:lnTo>
                <a:lnTo>
                  <a:pt x="959485" y="1386840"/>
                </a:lnTo>
                <a:lnTo>
                  <a:pt x="937895" y="1385571"/>
                </a:lnTo>
                <a:lnTo>
                  <a:pt x="916305" y="1384302"/>
                </a:lnTo>
                <a:lnTo>
                  <a:pt x="895033" y="1382399"/>
                </a:lnTo>
                <a:lnTo>
                  <a:pt x="873760" y="1380178"/>
                </a:lnTo>
                <a:lnTo>
                  <a:pt x="852805" y="1377639"/>
                </a:lnTo>
                <a:lnTo>
                  <a:pt x="831533" y="1374784"/>
                </a:lnTo>
                <a:lnTo>
                  <a:pt x="810578" y="1371294"/>
                </a:lnTo>
                <a:lnTo>
                  <a:pt x="789940" y="1367486"/>
                </a:lnTo>
                <a:lnTo>
                  <a:pt x="769303" y="1363679"/>
                </a:lnTo>
                <a:lnTo>
                  <a:pt x="748983" y="1358920"/>
                </a:lnTo>
                <a:lnTo>
                  <a:pt x="728980" y="1354478"/>
                </a:lnTo>
                <a:lnTo>
                  <a:pt x="708660" y="1349084"/>
                </a:lnTo>
                <a:lnTo>
                  <a:pt x="689293" y="1343373"/>
                </a:lnTo>
                <a:lnTo>
                  <a:pt x="669290" y="1337662"/>
                </a:lnTo>
                <a:lnTo>
                  <a:pt x="649605" y="1331316"/>
                </a:lnTo>
                <a:lnTo>
                  <a:pt x="630555" y="1324653"/>
                </a:lnTo>
                <a:lnTo>
                  <a:pt x="611187" y="1317990"/>
                </a:lnTo>
                <a:lnTo>
                  <a:pt x="592455" y="1310693"/>
                </a:lnTo>
                <a:lnTo>
                  <a:pt x="573722" y="1303078"/>
                </a:lnTo>
                <a:lnTo>
                  <a:pt x="554990" y="1295146"/>
                </a:lnTo>
                <a:lnTo>
                  <a:pt x="536892" y="1287214"/>
                </a:lnTo>
                <a:lnTo>
                  <a:pt x="518477" y="1278647"/>
                </a:lnTo>
                <a:lnTo>
                  <a:pt x="500380" y="1269763"/>
                </a:lnTo>
                <a:lnTo>
                  <a:pt x="482917" y="1260245"/>
                </a:lnTo>
                <a:lnTo>
                  <a:pt x="465137" y="1250726"/>
                </a:lnTo>
                <a:lnTo>
                  <a:pt x="447992" y="1241208"/>
                </a:lnTo>
                <a:lnTo>
                  <a:pt x="430847" y="1231055"/>
                </a:lnTo>
                <a:lnTo>
                  <a:pt x="414020" y="1220902"/>
                </a:lnTo>
                <a:lnTo>
                  <a:pt x="397510" y="1210114"/>
                </a:lnTo>
                <a:lnTo>
                  <a:pt x="381000" y="1199009"/>
                </a:lnTo>
                <a:lnTo>
                  <a:pt x="364807" y="1187905"/>
                </a:lnTo>
                <a:lnTo>
                  <a:pt x="348615" y="1176482"/>
                </a:lnTo>
                <a:lnTo>
                  <a:pt x="333057" y="1164743"/>
                </a:lnTo>
                <a:lnTo>
                  <a:pt x="317817" y="1152686"/>
                </a:lnTo>
                <a:lnTo>
                  <a:pt x="302260" y="1140312"/>
                </a:lnTo>
                <a:lnTo>
                  <a:pt x="287337" y="1127938"/>
                </a:lnTo>
                <a:lnTo>
                  <a:pt x="272732" y="1115247"/>
                </a:lnTo>
                <a:lnTo>
                  <a:pt x="258445" y="1101921"/>
                </a:lnTo>
                <a:lnTo>
                  <a:pt x="244475" y="1088913"/>
                </a:lnTo>
                <a:lnTo>
                  <a:pt x="230505" y="1075269"/>
                </a:lnTo>
                <a:lnTo>
                  <a:pt x="216852" y="1061309"/>
                </a:lnTo>
                <a:lnTo>
                  <a:pt x="203517" y="1047666"/>
                </a:lnTo>
                <a:lnTo>
                  <a:pt x="190182" y="1033388"/>
                </a:lnTo>
                <a:lnTo>
                  <a:pt x="177800" y="1018793"/>
                </a:lnTo>
                <a:lnTo>
                  <a:pt x="164782" y="1004198"/>
                </a:lnTo>
                <a:lnTo>
                  <a:pt x="152717" y="989286"/>
                </a:lnTo>
                <a:lnTo>
                  <a:pt x="140970" y="973739"/>
                </a:lnTo>
                <a:lnTo>
                  <a:pt x="129222" y="958510"/>
                </a:lnTo>
                <a:lnTo>
                  <a:pt x="117792" y="943280"/>
                </a:lnTo>
                <a:lnTo>
                  <a:pt x="106997" y="927099"/>
                </a:lnTo>
                <a:lnTo>
                  <a:pt x="96202" y="911552"/>
                </a:lnTo>
                <a:lnTo>
                  <a:pt x="85725" y="895053"/>
                </a:lnTo>
                <a:lnTo>
                  <a:pt x="75882" y="879189"/>
                </a:lnTo>
                <a:lnTo>
                  <a:pt x="66040" y="862373"/>
                </a:lnTo>
                <a:lnTo>
                  <a:pt x="56515" y="845874"/>
                </a:lnTo>
                <a:lnTo>
                  <a:pt x="47307" y="829058"/>
                </a:lnTo>
                <a:lnTo>
                  <a:pt x="38735" y="811925"/>
                </a:lnTo>
                <a:lnTo>
                  <a:pt x="30162" y="794792"/>
                </a:lnTo>
                <a:lnTo>
                  <a:pt x="22225" y="777341"/>
                </a:lnTo>
                <a:lnTo>
                  <a:pt x="14287" y="759891"/>
                </a:lnTo>
                <a:lnTo>
                  <a:pt x="6667" y="742123"/>
                </a:lnTo>
                <a:lnTo>
                  <a:pt x="0" y="724355"/>
                </a:lnTo>
                <a:lnTo>
                  <a:pt x="6667" y="704684"/>
                </a:lnTo>
                <a:lnTo>
                  <a:pt x="14287" y="685647"/>
                </a:lnTo>
                <a:lnTo>
                  <a:pt x="22225" y="666610"/>
                </a:lnTo>
                <a:lnTo>
                  <a:pt x="30162" y="647573"/>
                </a:lnTo>
                <a:lnTo>
                  <a:pt x="38735" y="628536"/>
                </a:lnTo>
                <a:lnTo>
                  <a:pt x="47307" y="610134"/>
                </a:lnTo>
                <a:lnTo>
                  <a:pt x="56515" y="592049"/>
                </a:lnTo>
                <a:lnTo>
                  <a:pt x="66040" y="573329"/>
                </a:lnTo>
                <a:lnTo>
                  <a:pt x="75882" y="555561"/>
                </a:lnTo>
                <a:lnTo>
                  <a:pt x="85725" y="537793"/>
                </a:lnTo>
                <a:lnTo>
                  <a:pt x="96202" y="520026"/>
                </a:lnTo>
                <a:lnTo>
                  <a:pt x="106997" y="502575"/>
                </a:lnTo>
                <a:lnTo>
                  <a:pt x="117792" y="485442"/>
                </a:lnTo>
                <a:lnTo>
                  <a:pt x="129222" y="468309"/>
                </a:lnTo>
                <a:lnTo>
                  <a:pt x="140970" y="451810"/>
                </a:lnTo>
                <a:lnTo>
                  <a:pt x="152717" y="435311"/>
                </a:lnTo>
                <a:lnTo>
                  <a:pt x="164782" y="419130"/>
                </a:lnTo>
                <a:lnTo>
                  <a:pt x="177800" y="402948"/>
                </a:lnTo>
                <a:lnTo>
                  <a:pt x="190182" y="387402"/>
                </a:lnTo>
                <a:lnTo>
                  <a:pt x="203517" y="371537"/>
                </a:lnTo>
                <a:lnTo>
                  <a:pt x="216852" y="356308"/>
                </a:lnTo>
                <a:lnTo>
                  <a:pt x="230505" y="341396"/>
                </a:lnTo>
                <a:lnTo>
                  <a:pt x="244475" y="326483"/>
                </a:lnTo>
                <a:lnTo>
                  <a:pt x="258445" y="311888"/>
                </a:lnTo>
                <a:lnTo>
                  <a:pt x="272732" y="297611"/>
                </a:lnTo>
                <a:lnTo>
                  <a:pt x="287337" y="283650"/>
                </a:lnTo>
                <a:lnTo>
                  <a:pt x="302260" y="270324"/>
                </a:lnTo>
                <a:lnTo>
                  <a:pt x="317817" y="256681"/>
                </a:lnTo>
                <a:lnTo>
                  <a:pt x="333057" y="243355"/>
                </a:lnTo>
                <a:lnTo>
                  <a:pt x="348615" y="230664"/>
                </a:lnTo>
                <a:lnTo>
                  <a:pt x="364807" y="218290"/>
                </a:lnTo>
                <a:lnTo>
                  <a:pt x="381000" y="205916"/>
                </a:lnTo>
                <a:lnTo>
                  <a:pt x="397510" y="194177"/>
                </a:lnTo>
                <a:lnTo>
                  <a:pt x="414020" y="182437"/>
                </a:lnTo>
                <a:lnTo>
                  <a:pt x="430847" y="171015"/>
                </a:lnTo>
                <a:lnTo>
                  <a:pt x="447992" y="160228"/>
                </a:lnTo>
                <a:lnTo>
                  <a:pt x="465137" y="149440"/>
                </a:lnTo>
                <a:lnTo>
                  <a:pt x="482917" y="138970"/>
                </a:lnTo>
                <a:lnTo>
                  <a:pt x="500380" y="128817"/>
                </a:lnTo>
                <a:lnTo>
                  <a:pt x="518477" y="119298"/>
                </a:lnTo>
                <a:lnTo>
                  <a:pt x="536892" y="110097"/>
                </a:lnTo>
                <a:lnTo>
                  <a:pt x="554990" y="101213"/>
                </a:lnTo>
                <a:lnTo>
                  <a:pt x="573722" y="92329"/>
                </a:lnTo>
                <a:lnTo>
                  <a:pt x="592455" y="84080"/>
                </a:lnTo>
                <a:lnTo>
                  <a:pt x="611187" y="76148"/>
                </a:lnTo>
                <a:lnTo>
                  <a:pt x="630555" y="68850"/>
                </a:lnTo>
                <a:lnTo>
                  <a:pt x="649605" y="61553"/>
                </a:lnTo>
                <a:lnTo>
                  <a:pt x="669290" y="54573"/>
                </a:lnTo>
                <a:lnTo>
                  <a:pt x="689293" y="48227"/>
                </a:lnTo>
                <a:lnTo>
                  <a:pt x="708660" y="42199"/>
                </a:lnTo>
                <a:lnTo>
                  <a:pt x="728980" y="36487"/>
                </a:lnTo>
                <a:lnTo>
                  <a:pt x="748983" y="31411"/>
                </a:lnTo>
                <a:lnTo>
                  <a:pt x="769303" y="26334"/>
                </a:lnTo>
                <a:lnTo>
                  <a:pt x="789940" y="21892"/>
                </a:lnTo>
                <a:lnTo>
                  <a:pt x="810578" y="17768"/>
                </a:lnTo>
                <a:lnTo>
                  <a:pt x="831533" y="14278"/>
                </a:lnTo>
                <a:lnTo>
                  <a:pt x="852805" y="11105"/>
                </a:lnTo>
                <a:lnTo>
                  <a:pt x="873760" y="8249"/>
                </a:lnTo>
                <a:lnTo>
                  <a:pt x="895033" y="5711"/>
                </a:lnTo>
                <a:lnTo>
                  <a:pt x="916305" y="3490"/>
                </a:lnTo>
                <a:lnTo>
                  <a:pt x="937895" y="2221"/>
                </a:lnTo>
                <a:lnTo>
                  <a:pt x="959485" y="1269"/>
                </a:lnTo>
                <a:lnTo>
                  <a:pt x="981393" y="317"/>
                </a:lnTo>
                <a:lnTo>
                  <a:pt x="1003300" y="0"/>
                </a:lnTo>
                <a:close/>
              </a:path>
            </a:pathLst>
          </a:custGeom>
          <a:solidFill>
            <a:srgbClr val="FFFFFF">
              <a:alpha val="16863"/>
            </a:srgbClr>
          </a:solidFill>
          <a:ln>
            <a:noFill/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46772" y="2518143"/>
            <a:ext cx="1809470" cy="5539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100" dirty="0" smtClean="0">
                <a:solidFill>
                  <a:schemeClr val="bg1"/>
                </a:solidFill>
                <a:latin typeface="+mj-ea"/>
                <a:ea typeface="+mj-ea"/>
              </a:rPr>
              <a:t>EAGLE </a:t>
            </a:r>
            <a:r>
              <a:rPr lang="en-US" altLang="zh-CN" sz="21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2100" dirty="0" smtClean="0">
                <a:solidFill>
                  <a:schemeClr val="bg1"/>
                </a:solidFill>
                <a:latin typeface="+mj-ea"/>
                <a:ea typeface="+mj-ea"/>
              </a:rPr>
              <a:t>EYE </a:t>
            </a:r>
            <a:r>
              <a:rPr lang="en-US" altLang="zh-CN" sz="1500" baseline="44000" dirty="0" smtClean="0">
                <a:solidFill>
                  <a:schemeClr val="bg1"/>
                </a:solidFill>
                <a:latin typeface="+mj-ea"/>
                <a:ea typeface="+mj-ea"/>
              </a:rPr>
              <a:t>TM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58808" y="3834134"/>
            <a:ext cx="83901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C-match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7314" y="1100705"/>
            <a:ext cx="53764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C-EB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2474" y="2460301"/>
            <a:ext cx="95122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C-training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91607" y="1089989"/>
            <a:ext cx="62421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C-test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57387" y="3832328"/>
            <a:ext cx="104131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C-overseas</a:t>
            </a:r>
          </a:p>
        </p:txBody>
      </p:sp>
      <p:sp>
        <p:nvSpPr>
          <p:cNvPr id="9" name="矩形 8"/>
          <p:cNvSpPr/>
          <p:nvPr/>
        </p:nvSpPr>
        <p:spPr>
          <a:xfrm>
            <a:off x="3650726" y="2939587"/>
            <a:ext cx="18681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 园 产 品 体 系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81503" y="1383803"/>
            <a:ext cx="121571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校园</a:t>
            </a:r>
            <a:r>
              <a:rPr lang="zh-CN" altLang="en-US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雇主品牌</a:t>
            </a:r>
            <a:endParaRPr lang="zh-CN" altLang="en-US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6134" y="2737300"/>
            <a:ext cx="15747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r>
              <a:rPr lang="zh-CN" altLang="en-US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大学生就业力培训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77268" y="4111133"/>
            <a:ext cx="121571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校园人岗匹配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06673" y="1373087"/>
            <a:ext cx="121571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校园人才测评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60972" y="4140162"/>
            <a:ext cx="103618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全球化校招</a:t>
            </a:r>
            <a:endParaRPr lang="zh-CN" altLang="en-US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56565" y="2693508"/>
            <a:ext cx="121571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校招流程外包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62267" y="1661242"/>
            <a:ext cx="1267014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j-ea"/>
                <a:ea typeface="+mj-ea"/>
              </a:rPr>
              <a:t>EVP consulting</a:t>
            </a:r>
          </a:p>
          <a:p>
            <a:r>
              <a:rPr lang="zh-CN" altLang="en-US" sz="1100" dirty="0">
                <a:solidFill>
                  <a:schemeClr val="bg1"/>
                </a:solidFill>
                <a:latin typeface="+mj-ea"/>
                <a:ea typeface="+mj-ea"/>
              </a:rPr>
              <a:t>雇主</a:t>
            </a:r>
            <a:r>
              <a:rPr lang="zh-CN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品牌体系搭建</a:t>
            </a:r>
            <a:endParaRPr lang="en-US" altLang="zh-CN" sz="11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3051" y="3029591"/>
            <a:ext cx="984885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求职指导课程</a:t>
            </a:r>
            <a:endParaRPr lang="en-US" altLang="zh-CN" sz="11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+mj-ea"/>
                <a:ea typeface="+mj-ea"/>
              </a:rPr>
              <a:t>就业</a:t>
            </a:r>
            <a:r>
              <a:rPr lang="zh-CN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力训练营</a:t>
            </a:r>
            <a:endParaRPr lang="en-US" altLang="zh-CN" sz="11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58033" y="4388132"/>
            <a:ext cx="1267014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简历搜索精准匹配</a:t>
            </a:r>
            <a:endParaRPr lang="en-US" altLang="zh-CN" sz="11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100" dirty="0" smtClean="0">
                <a:solidFill>
                  <a:schemeClr val="bg1"/>
                </a:solidFill>
                <a:latin typeface="+mj-ea"/>
                <a:ea typeface="+mj-ea"/>
              </a:rPr>
              <a:t>C</a:t>
            </a:r>
            <a:r>
              <a:rPr lang="zh-CN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端职位精准推荐</a:t>
            </a:r>
            <a:endParaRPr lang="en-US" altLang="zh-CN" sz="11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93662" y="1650527"/>
            <a:ext cx="146418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职业能力</a:t>
            </a:r>
            <a:r>
              <a:rPr lang="en-US" altLang="zh-CN" sz="1100" dirty="0" smtClean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CN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倾向性测评</a:t>
            </a:r>
            <a:endParaRPr lang="en-US" altLang="zh-CN" sz="11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37329" y="2968295"/>
            <a:ext cx="1267014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校园人才批量推荐</a:t>
            </a:r>
            <a:endParaRPr lang="en-US" altLang="zh-CN" sz="11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+mj-ea"/>
              </a:rPr>
              <a:t>优质学生定向猎寻</a:t>
            </a:r>
            <a:endParaRPr lang="en-US" altLang="zh-CN" sz="1100" dirty="0">
              <a:solidFill>
                <a:schemeClr val="bg1"/>
              </a:solidFill>
              <a:latin typeface="+mj-ea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+mj-ea"/>
              </a:rPr>
              <a:t>高端人才追踪</a:t>
            </a:r>
            <a:r>
              <a:rPr lang="zh-CN" altLang="en-US" sz="1100" dirty="0" smtClean="0">
                <a:solidFill>
                  <a:schemeClr val="bg1"/>
                </a:solidFill>
                <a:latin typeface="+mj-ea"/>
              </a:rPr>
              <a:t>维护</a:t>
            </a:r>
            <a:endParaRPr lang="en-US" altLang="zh-CN" sz="11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115207" y="1777299"/>
            <a:ext cx="720986" cy="623584"/>
          </a:xfrm>
          <a:prstGeom prst="line">
            <a:avLst/>
          </a:prstGeom>
          <a:ln>
            <a:solidFill>
              <a:srgbClr val="FFFFFF">
                <a:alpha val="4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387795" y="2937881"/>
            <a:ext cx="1087904" cy="1706"/>
          </a:xfrm>
          <a:prstGeom prst="line">
            <a:avLst/>
          </a:prstGeom>
          <a:ln>
            <a:solidFill>
              <a:srgbClr val="FFFFFF">
                <a:alpha val="4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3205379" y="3505196"/>
            <a:ext cx="630814" cy="668474"/>
          </a:xfrm>
          <a:prstGeom prst="line">
            <a:avLst/>
          </a:prstGeom>
          <a:ln>
            <a:solidFill>
              <a:srgbClr val="FFFFFF">
                <a:alpha val="4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635082" y="2936782"/>
            <a:ext cx="1087904" cy="1706"/>
          </a:xfrm>
          <a:prstGeom prst="line">
            <a:avLst/>
          </a:prstGeom>
          <a:ln>
            <a:solidFill>
              <a:srgbClr val="FFFFFF">
                <a:alpha val="4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endCxn id="19" idx="1"/>
          </p:cNvCxnSpPr>
          <p:nvPr/>
        </p:nvCxnSpPr>
        <p:spPr>
          <a:xfrm rot="5400000" flipH="1" flipV="1">
            <a:off x="5205412" y="1812635"/>
            <a:ext cx="631094" cy="545406"/>
          </a:xfrm>
          <a:prstGeom prst="line">
            <a:avLst/>
          </a:prstGeom>
          <a:ln>
            <a:solidFill>
              <a:srgbClr val="FFFFFF">
                <a:alpha val="4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264815" y="3497225"/>
            <a:ext cx="641858" cy="761954"/>
          </a:xfrm>
          <a:prstGeom prst="line">
            <a:avLst/>
          </a:prstGeom>
          <a:ln>
            <a:solidFill>
              <a:srgbClr val="FFFFFF">
                <a:alpha val="4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081093" y="461598"/>
            <a:ext cx="4887748" cy="3462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人工智能下，智联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EAGLE EYE </a:t>
            </a:r>
            <a:r>
              <a:rPr lang="en-US" altLang="zh-CN" sz="1800" baseline="4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TM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校园产品部署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57386" y="4388132"/>
            <a:ext cx="1125949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+mj-ea"/>
              </a:rPr>
              <a:t>全球职位发布</a:t>
            </a:r>
            <a:endParaRPr lang="en-US" altLang="zh-CN" sz="1100" dirty="0" smtClean="0">
              <a:solidFill>
                <a:schemeClr val="bg1"/>
              </a:solidFill>
              <a:latin typeface="+mj-ea"/>
            </a:endParaRPr>
          </a:p>
          <a:p>
            <a:r>
              <a:rPr lang="zh-CN" altLang="en-US" sz="1100" dirty="0" smtClean="0">
                <a:solidFill>
                  <a:schemeClr val="bg1"/>
                </a:solidFill>
                <a:latin typeface="+mj-ea"/>
              </a:rPr>
              <a:t>海外留学生招聘</a:t>
            </a:r>
            <a:endParaRPr lang="en-US" altLang="zh-CN" sz="1100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65788" y="2423721"/>
            <a:ext cx="69634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C-RPO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005115" y="858157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271815" y="972457"/>
            <a:ext cx="1182917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180944" y="923471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417130" y="1008743"/>
            <a:ext cx="1182917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840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2302372" y="635096"/>
            <a:ext cx="659115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Roboto Thin" charset="0"/>
              </a:rPr>
              <a:t>万科集团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Roboto Thin" charset="0"/>
              </a:rPr>
              <a:t>全年全方位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Roboto Thin" charset="0"/>
              </a:rPr>
              <a:t>雇主品牌宣传</a:t>
            </a:r>
            <a:r>
              <a:rPr lang="en-US" altLang="zh-CN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Roboto Thin" charset="0"/>
              </a:rPr>
              <a:t>&amp;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Roboto Thin" charset="0"/>
              </a:rPr>
              <a:t>落地</a:t>
            </a:r>
            <a:endParaRPr lang="en-US" altLang="zh-CN" sz="2700" b="1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cs typeface="Roboto Thin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293934" y="3422945"/>
            <a:ext cx="754053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秋</a:t>
            </a:r>
            <a:r>
              <a:rPr lang="zh-CN" altLang="en-US" sz="2400" dirty="0" smtClean="0">
                <a:solidFill>
                  <a:schemeClr val="bg1"/>
                </a:solidFill>
              </a:rPr>
              <a:t>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40173" y="1589838"/>
            <a:ext cx="7696485" cy="3213761"/>
            <a:chOff x="637763" y="1810533"/>
            <a:chExt cx="11847364" cy="4947010"/>
          </a:xfrm>
        </p:grpSpPr>
        <p:pic>
          <p:nvPicPr>
            <p:cNvPr id="15" name="Picture 2" descr="D:\Documents\person\corinne.xu\桌面\除外\万科校招\万科画面3-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2006" y="2173123"/>
              <a:ext cx="2361165" cy="13957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763" y="3619228"/>
              <a:ext cx="2740965" cy="26942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20" name="直接连接符 19"/>
            <p:cNvCxnSpPr/>
            <p:nvPr/>
          </p:nvCxnSpPr>
          <p:spPr>
            <a:xfrm flipV="1">
              <a:off x="2809702" y="2726575"/>
              <a:ext cx="656122" cy="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409391" y="4515017"/>
              <a:ext cx="207337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6207853" y="2242105"/>
              <a:ext cx="2696382" cy="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9848854" y="2213612"/>
              <a:ext cx="0" cy="1341625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924828" y="2087161"/>
              <a:ext cx="1949846" cy="1137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700" dirty="0" smtClean="0">
                  <a:solidFill>
                    <a:schemeClr val="bg1"/>
                  </a:solidFill>
                  <a:latin typeface="Impact" panose="020B0806030902050204" pitchFamily="34" charset="0"/>
                  <a:ea typeface="+mj-ea"/>
                </a:rPr>
                <a:t>VC Club</a:t>
              </a:r>
            </a:p>
            <a:p>
              <a:pPr algn="ctr"/>
              <a:r>
                <a:rPr lang="zh-CN" altLang="en-US" sz="1500" dirty="0" smtClean="0">
                  <a:solidFill>
                    <a:schemeClr val="bg1"/>
                  </a:solidFill>
                  <a:latin typeface="+mj-ea"/>
                  <a:ea typeface="+mj-ea"/>
                </a:rPr>
                <a:t>春季</a:t>
              </a:r>
              <a:r>
                <a:rPr lang="en-US" altLang="zh-CN" sz="1500" dirty="0" smtClean="0">
                  <a:solidFill>
                    <a:schemeClr val="bg1"/>
                  </a:solidFill>
                  <a:latin typeface="+mj-ea"/>
                  <a:ea typeface="+mj-ea"/>
                </a:rPr>
                <a:t>V</a:t>
              </a:r>
              <a:r>
                <a:rPr lang="zh-CN" altLang="en-US" sz="1500" dirty="0" smtClean="0">
                  <a:solidFill>
                    <a:schemeClr val="bg1"/>
                  </a:solidFill>
                  <a:latin typeface="+mj-ea"/>
                  <a:ea typeface="+mj-ea"/>
                </a:rPr>
                <a:t>动会</a:t>
              </a:r>
              <a:endParaRPr lang="zh-CN" altLang="en-US" sz="15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3465824" y="2726575"/>
              <a:ext cx="0" cy="1788442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6207852" y="2242105"/>
              <a:ext cx="0" cy="143744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768222" y="3164378"/>
              <a:ext cx="2416211" cy="426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校园雇主</a:t>
              </a:r>
              <a:r>
                <a:rPr lang="zh-CN" altLang="en-US" sz="1200" dirty="0" smtClean="0">
                  <a:solidFill>
                    <a:schemeClr val="bg1"/>
                  </a:solidFill>
                </a:rPr>
                <a:t>品牌初体验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890" y="2483300"/>
              <a:ext cx="2500053" cy="18636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5753" y="4653815"/>
              <a:ext cx="2601730" cy="18478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40" name="直接连接符 39"/>
            <p:cNvCxnSpPr/>
            <p:nvPr/>
          </p:nvCxnSpPr>
          <p:spPr>
            <a:xfrm flipV="1">
              <a:off x="11860004" y="3620796"/>
              <a:ext cx="0" cy="267566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3992940" y="2043803"/>
              <a:ext cx="2033745" cy="355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跑进</a:t>
              </a:r>
              <a:r>
                <a:rPr lang="en-US" altLang="zh-CN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V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动会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跑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进万科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895575" y="6079051"/>
              <a:ext cx="1705562" cy="355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宣讲会？运动会！</a:t>
              </a:r>
              <a:endPara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161885" y="6032885"/>
              <a:ext cx="2179328" cy="710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秋季校招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904234" y="5771592"/>
              <a:ext cx="2653096" cy="426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校园雇主</a:t>
              </a:r>
              <a:r>
                <a:rPr lang="zh-CN" altLang="en-US" sz="1200" dirty="0" smtClean="0">
                  <a:solidFill>
                    <a:schemeClr val="bg1"/>
                  </a:solidFill>
                </a:rPr>
                <a:t>品牌不断深化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4949" y="2351522"/>
              <a:ext cx="2136099" cy="20854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49" name="直接连接符 48"/>
            <p:cNvCxnSpPr/>
            <p:nvPr/>
          </p:nvCxnSpPr>
          <p:spPr>
            <a:xfrm flipV="1">
              <a:off x="11194988" y="6296464"/>
              <a:ext cx="656122" cy="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6460005" y="4539187"/>
              <a:ext cx="0" cy="143744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6545477" y="5976636"/>
              <a:ext cx="2147627" cy="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6993" y="3955994"/>
              <a:ext cx="3479412" cy="17846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316" y="4546419"/>
              <a:ext cx="1831794" cy="13610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3" name="矩形 62"/>
            <p:cNvSpPr/>
            <p:nvPr/>
          </p:nvSpPr>
          <p:spPr>
            <a:xfrm>
              <a:off x="8990410" y="1810533"/>
              <a:ext cx="3494717" cy="355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深入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解读管培生项目及校园雇主品牌含义 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8694659" y="3619228"/>
              <a:ext cx="3548511" cy="419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450"/>
                </a:spcBef>
              </a:pPr>
              <a:r>
                <a:rPr lang="zh-CN" altLang="en-US" sz="900" kern="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北京</a:t>
              </a:r>
              <a:r>
                <a:rPr lang="zh-CN" altLang="en-US" sz="900" kern="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宣讲</a:t>
              </a:r>
              <a:r>
                <a:rPr lang="zh-CN" altLang="en-US" sz="900" kern="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会直播  北京</a:t>
              </a:r>
              <a:r>
                <a:rPr lang="zh-CN" altLang="en-US" sz="900" kern="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、深圳双城互动</a:t>
              </a:r>
              <a:endParaRPr lang="en-US" altLang="zh-CN" sz="900" kern="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081943" y="1853331"/>
              <a:ext cx="2500626" cy="568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“职业感”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及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“两面性”系列海报</a:t>
              </a:r>
              <a:endPara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013353" y="6402218"/>
              <a:ext cx="2117641" cy="355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</a:rPr>
                <a:t>VC</a:t>
              </a:r>
              <a:r>
                <a:rPr lang="zh-CN" altLang="en-US" sz="900" dirty="0">
                  <a:solidFill>
                    <a:schemeClr val="bg1"/>
                  </a:solidFill>
                </a:rPr>
                <a:t>俱乐部招聘系列海报 </a:t>
              </a: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6745575" y="2764833"/>
            <a:ext cx="127920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905" y="1947351"/>
            <a:ext cx="796490" cy="76280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41551" y="324677"/>
            <a:ext cx="1310295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 smtClean="0">
                <a:solidFill>
                  <a:schemeClr val="bg1"/>
                </a:solidFill>
                <a:latin typeface="+mn-ea"/>
              </a:rPr>
              <a:t>C-EB</a:t>
            </a:r>
            <a:endParaRPr lang="zh-CN" altLang="en-US" sz="4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551" y="829046"/>
            <a:ext cx="1351075" cy="4154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500" dirty="0" smtClean="0">
                <a:solidFill>
                  <a:schemeClr val="bg1"/>
                </a:solidFill>
                <a:latin typeface="+mj-ea"/>
                <a:ea typeface="+mj-ea"/>
              </a:rPr>
              <a:t>EAGLE </a:t>
            </a:r>
            <a:r>
              <a:rPr lang="en-US" altLang="zh-CN" sz="15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500" dirty="0" smtClean="0">
                <a:solidFill>
                  <a:schemeClr val="bg1"/>
                </a:solidFill>
                <a:latin typeface="+mj-ea"/>
                <a:ea typeface="+mj-ea"/>
              </a:rPr>
              <a:t>EYE </a:t>
            </a:r>
            <a:r>
              <a:rPr lang="en-US" altLang="zh-CN" sz="1200" baseline="44000" dirty="0" smtClean="0">
                <a:solidFill>
                  <a:schemeClr val="bg1"/>
                </a:solidFill>
                <a:latin typeface="+mj-ea"/>
                <a:ea typeface="+mj-ea"/>
              </a:rPr>
              <a:t>TM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541551" y="1251801"/>
            <a:ext cx="1351075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11070" y="1181044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793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02520" y="1966055"/>
            <a:ext cx="1754327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就业力训练营</a:t>
            </a:r>
            <a:endParaRPr lang="zh-CN" altLang="en-U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 2"/>
          <p:cNvGrpSpPr/>
          <p:nvPr/>
        </p:nvGrpSpPr>
        <p:grpSpPr>
          <a:xfrm>
            <a:off x="1068284" y="1337364"/>
            <a:ext cx="1888563" cy="684714"/>
            <a:chOff x="2933147" y="2607010"/>
            <a:chExt cx="5910072" cy="214274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147" y="2607010"/>
              <a:ext cx="5910072" cy="214274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462852" y="2748293"/>
              <a:ext cx="3103418" cy="77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S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C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H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O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L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A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R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A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L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L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I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A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N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C</a:t>
              </a:r>
              <a:r>
                <a:rPr kumimoji="1" lang="zh-CN" altLang="en-US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kumimoji="1" lang="en-US" altLang="zh-CN" sz="500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E</a:t>
              </a:r>
              <a:endParaRPr kumimoji="1" lang="zh-CN" altLang="en-US" sz="5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38" y="3592480"/>
            <a:ext cx="1301339" cy="976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11" y="2348496"/>
            <a:ext cx="1354169" cy="1015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5886530" y="2161230"/>
            <a:ext cx="12670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</a:rPr>
              <a:t>南京大学训练营简历</a:t>
            </a:r>
            <a:r>
              <a:rPr lang="zh-CN" altLang="en-US" sz="800" dirty="0">
                <a:solidFill>
                  <a:schemeClr val="bg1"/>
                </a:solidFill>
              </a:rPr>
              <a:t>指导</a:t>
            </a:r>
          </a:p>
        </p:txBody>
      </p:sp>
      <p:sp>
        <p:nvSpPr>
          <p:cNvPr id="13" name="矩形 12"/>
          <p:cNvSpPr/>
          <p:nvPr/>
        </p:nvSpPr>
        <p:spPr>
          <a:xfrm>
            <a:off x="3990549" y="2219902"/>
            <a:ext cx="1739164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/>
                </a:solidFill>
                <a:latin typeface="-apple-system"/>
              </a:rPr>
              <a:t>中国海洋</a:t>
            </a:r>
            <a:r>
              <a:rPr lang="zh-CN" altLang="en-US" sz="800" dirty="0" smtClean="0">
                <a:solidFill>
                  <a:schemeClr val="bg1"/>
                </a:solidFill>
                <a:latin typeface="-apple-system"/>
              </a:rPr>
              <a:t>大学行政</a:t>
            </a:r>
            <a:r>
              <a:rPr lang="zh-CN" altLang="en-US" sz="800" dirty="0">
                <a:solidFill>
                  <a:schemeClr val="bg1"/>
                </a:solidFill>
                <a:latin typeface="-apple-system"/>
              </a:rPr>
              <a:t>综合能力训练营 </a:t>
            </a:r>
            <a:endParaRPr lang="en-US" altLang="zh-CN" sz="800" dirty="0" smtClean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zh-CN" altLang="en-US" sz="800" dirty="0" smtClean="0">
                <a:solidFill>
                  <a:schemeClr val="bg1"/>
                </a:solidFill>
                <a:latin typeface="-apple-system"/>
              </a:rPr>
              <a:t>（</a:t>
            </a:r>
            <a:r>
              <a:rPr lang="zh-CN" altLang="en-US" sz="800" dirty="0">
                <a:solidFill>
                  <a:schemeClr val="bg1"/>
                </a:solidFill>
                <a:latin typeface="-apple-system"/>
              </a:rPr>
              <a:t>简历及模拟面试点评与讲解）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02702" y="3380116"/>
            <a:ext cx="1335014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/>
                </a:solidFill>
                <a:latin typeface="-apple-system"/>
              </a:rPr>
              <a:t>山东大学 简历工</a:t>
            </a:r>
            <a:r>
              <a:rPr lang="zh-CN" altLang="en-US" sz="800" dirty="0" smtClean="0">
                <a:solidFill>
                  <a:schemeClr val="bg1"/>
                </a:solidFill>
                <a:latin typeface="-apple-system"/>
              </a:rPr>
              <a:t>作坊</a:t>
            </a:r>
            <a:endParaRPr lang="zh-CN" altLang="en-US" sz="800" dirty="0">
              <a:solidFill>
                <a:schemeClr val="bg1"/>
              </a:solidFill>
              <a:latin typeface="-apple-system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198" y="3592480"/>
            <a:ext cx="1450478" cy="976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95" y="2601321"/>
            <a:ext cx="1684345" cy="196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6197327" y="612346"/>
            <a:ext cx="2052957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湖南省</a:t>
            </a: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职业规划大赛长沙理工启动</a:t>
            </a:r>
            <a:r>
              <a:rPr lang="zh-CN" altLang="en-US" sz="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仪式</a:t>
            </a:r>
            <a:endParaRPr lang="en-US" altLang="zh-CN" sz="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（职业规划与简历制作）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46509" y="2137397"/>
            <a:ext cx="12670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</a:rPr>
              <a:t>中南民族大学职业训练营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34" y="943731"/>
            <a:ext cx="2831942" cy="1135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文本框 23"/>
          <p:cNvSpPr txBox="1"/>
          <p:nvPr/>
        </p:nvSpPr>
        <p:spPr>
          <a:xfrm>
            <a:off x="4184946" y="662798"/>
            <a:ext cx="1369606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南京大学就业力训练营合作</a:t>
            </a:r>
            <a:endParaRPr lang="zh-CN" altLang="en-US" sz="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72143" y="2450028"/>
            <a:ext cx="2631463" cy="2211770"/>
            <a:chOff x="900496" y="3057534"/>
            <a:chExt cx="3508616" cy="2949026"/>
          </a:xfrm>
        </p:grpSpPr>
        <p:grpSp>
          <p:nvGrpSpPr>
            <p:cNvPr id="37" name="组合 36"/>
            <p:cNvGrpSpPr/>
            <p:nvPr/>
          </p:nvGrpSpPr>
          <p:grpSpPr>
            <a:xfrm>
              <a:off x="1247220" y="3179901"/>
              <a:ext cx="2910557" cy="2826659"/>
              <a:chOff x="562647" y="2753283"/>
              <a:chExt cx="3744913" cy="3636964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218286" y="3345422"/>
                <a:ext cx="2619375" cy="3044825"/>
              </a:xfrm>
              <a:custGeom>
                <a:avLst/>
                <a:gdLst>
                  <a:gd name="T0" fmla="*/ 2880 w 5977"/>
                  <a:gd name="T1" fmla="*/ 366 h 6949"/>
                  <a:gd name="T2" fmla="*/ 2537 w 5977"/>
                  <a:gd name="T3" fmla="*/ 1873 h 6949"/>
                  <a:gd name="T4" fmla="*/ 1824 w 5977"/>
                  <a:gd name="T5" fmla="*/ 603 h 6949"/>
                  <a:gd name="T6" fmla="*/ 1753 w 5977"/>
                  <a:gd name="T7" fmla="*/ 670 h 6949"/>
                  <a:gd name="T8" fmla="*/ 2538 w 5977"/>
                  <a:gd name="T9" fmla="*/ 2541 h 6949"/>
                  <a:gd name="T10" fmla="*/ 2222 w 5977"/>
                  <a:gd name="T11" fmla="*/ 2790 h 6949"/>
                  <a:gd name="T12" fmla="*/ 535 w 5977"/>
                  <a:gd name="T13" fmla="*/ 1885 h 6949"/>
                  <a:gd name="T14" fmla="*/ 376 w 5977"/>
                  <a:gd name="T15" fmla="*/ 1956 h 6949"/>
                  <a:gd name="T16" fmla="*/ 1565 w 5977"/>
                  <a:gd name="T17" fmla="*/ 2480 h 6949"/>
                  <a:gd name="T18" fmla="*/ 2389 w 5977"/>
                  <a:gd name="T19" fmla="*/ 3537 h 6949"/>
                  <a:gd name="T20" fmla="*/ 2135 w 5977"/>
                  <a:gd name="T21" fmla="*/ 4240 h 6949"/>
                  <a:gd name="T22" fmla="*/ 12 w 5977"/>
                  <a:gd name="T23" fmla="*/ 3875 h 6949"/>
                  <a:gd name="T24" fmla="*/ 0 w 5977"/>
                  <a:gd name="T25" fmla="*/ 4054 h 6949"/>
                  <a:gd name="T26" fmla="*/ 2184 w 5977"/>
                  <a:gd name="T27" fmla="*/ 4580 h 6949"/>
                  <a:gd name="T28" fmla="*/ 2243 w 5977"/>
                  <a:gd name="T29" fmla="*/ 6033 h 6949"/>
                  <a:gd name="T30" fmla="*/ 1565 w 5977"/>
                  <a:gd name="T31" fmla="*/ 6635 h 6949"/>
                  <a:gd name="T32" fmla="*/ 908 w 5977"/>
                  <a:gd name="T33" fmla="*/ 6761 h 6949"/>
                  <a:gd name="T34" fmla="*/ 3978 w 5977"/>
                  <a:gd name="T35" fmla="*/ 6888 h 6949"/>
                  <a:gd name="T36" fmla="*/ 4444 w 5977"/>
                  <a:gd name="T37" fmla="*/ 6786 h 6949"/>
                  <a:gd name="T38" fmla="*/ 3990 w 5977"/>
                  <a:gd name="T39" fmla="*/ 6677 h 6949"/>
                  <a:gd name="T40" fmla="*/ 3121 w 5977"/>
                  <a:gd name="T41" fmla="*/ 6098 h 6949"/>
                  <a:gd name="T42" fmla="*/ 3103 w 5977"/>
                  <a:gd name="T43" fmla="*/ 4773 h 6949"/>
                  <a:gd name="T44" fmla="*/ 4614 w 5977"/>
                  <a:gd name="T45" fmla="*/ 4157 h 6949"/>
                  <a:gd name="T46" fmla="*/ 5977 w 5977"/>
                  <a:gd name="T47" fmla="*/ 4030 h 6949"/>
                  <a:gd name="T48" fmla="*/ 5970 w 5977"/>
                  <a:gd name="T49" fmla="*/ 3829 h 6949"/>
                  <a:gd name="T50" fmla="*/ 5710 w 5977"/>
                  <a:gd name="T51" fmla="*/ 3898 h 6949"/>
                  <a:gd name="T52" fmla="*/ 3071 w 5977"/>
                  <a:gd name="T53" fmla="*/ 4243 h 6949"/>
                  <a:gd name="T54" fmla="*/ 3308 w 5977"/>
                  <a:gd name="T55" fmla="*/ 2959 h 6949"/>
                  <a:gd name="T56" fmla="*/ 5462 w 5977"/>
                  <a:gd name="T57" fmla="*/ 2202 h 6949"/>
                  <a:gd name="T58" fmla="*/ 5391 w 5977"/>
                  <a:gd name="T59" fmla="*/ 2119 h 6949"/>
                  <a:gd name="T60" fmla="*/ 3824 w 5977"/>
                  <a:gd name="T61" fmla="*/ 2471 h 6949"/>
                  <a:gd name="T62" fmla="*/ 2916 w 5977"/>
                  <a:gd name="T63" fmla="*/ 2840 h 6949"/>
                  <a:gd name="T64" fmla="*/ 3083 w 5977"/>
                  <a:gd name="T65" fmla="*/ 2377 h 6949"/>
                  <a:gd name="T66" fmla="*/ 4059 w 5977"/>
                  <a:gd name="T67" fmla="*/ 1013 h 6949"/>
                  <a:gd name="T68" fmla="*/ 3418 w 5977"/>
                  <a:gd name="T69" fmla="*/ 1832 h 6949"/>
                  <a:gd name="T70" fmla="*/ 2806 w 5977"/>
                  <a:gd name="T71" fmla="*/ 2127 h 6949"/>
                  <a:gd name="T72" fmla="*/ 2979 w 5977"/>
                  <a:gd name="T73" fmla="*/ 540 h 6949"/>
                  <a:gd name="T74" fmla="*/ 2932 w 5977"/>
                  <a:gd name="T75" fmla="*/ 1 h 6949"/>
                  <a:gd name="T76" fmla="*/ 2785 w 5977"/>
                  <a:gd name="T77" fmla="*/ 0 h 6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77" h="6949">
                    <a:moveTo>
                      <a:pt x="2785" y="0"/>
                    </a:moveTo>
                    <a:cubicBezTo>
                      <a:pt x="2841" y="42"/>
                      <a:pt x="2858" y="134"/>
                      <a:pt x="2880" y="366"/>
                    </a:cubicBezTo>
                    <a:cubicBezTo>
                      <a:pt x="2910" y="674"/>
                      <a:pt x="2891" y="857"/>
                      <a:pt x="2760" y="1513"/>
                    </a:cubicBezTo>
                    <a:cubicBezTo>
                      <a:pt x="2638" y="2133"/>
                      <a:pt x="2639" y="2130"/>
                      <a:pt x="2537" y="1873"/>
                    </a:cubicBezTo>
                    <a:cubicBezTo>
                      <a:pt x="2413" y="1562"/>
                      <a:pt x="2149" y="1060"/>
                      <a:pt x="1997" y="847"/>
                    </a:cubicBezTo>
                    <a:cubicBezTo>
                      <a:pt x="1912" y="730"/>
                      <a:pt x="1834" y="619"/>
                      <a:pt x="1824" y="603"/>
                    </a:cubicBezTo>
                    <a:cubicBezTo>
                      <a:pt x="1821" y="599"/>
                      <a:pt x="1822" y="588"/>
                      <a:pt x="1825" y="573"/>
                    </a:cubicBezTo>
                    <a:cubicBezTo>
                      <a:pt x="1802" y="607"/>
                      <a:pt x="1779" y="639"/>
                      <a:pt x="1753" y="670"/>
                    </a:cubicBezTo>
                    <a:cubicBezTo>
                      <a:pt x="1818" y="723"/>
                      <a:pt x="2054" y="1118"/>
                      <a:pt x="2190" y="1400"/>
                    </a:cubicBezTo>
                    <a:cubicBezTo>
                      <a:pt x="2346" y="1724"/>
                      <a:pt x="2539" y="2359"/>
                      <a:pt x="2538" y="2541"/>
                    </a:cubicBezTo>
                    <a:cubicBezTo>
                      <a:pt x="2537" y="2685"/>
                      <a:pt x="2494" y="2855"/>
                      <a:pt x="2446" y="2903"/>
                    </a:cubicBezTo>
                    <a:cubicBezTo>
                      <a:pt x="2409" y="2940"/>
                      <a:pt x="2382" y="2926"/>
                      <a:pt x="2222" y="2790"/>
                    </a:cubicBezTo>
                    <a:cubicBezTo>
                      <a:pt x="1978" y="2584"/>
                      <a:pt x="1756" y="2436"/>
                      <a:pt x="1436" y="2266"/>
                    </a:cubicBezTo>
                    <a:cubicBezTo>
                      <a:pt x="1187" y="2133"/>
                      <a:pt x="694" y="1925"/>
                      <a:pt x="535" y="1885"/>
                    </a:cubicBezTo>
                    <a:cubicBezTo>
                      <a:pt x="470" y="1868"/>
                      <a:pt x="435" y="1856"/>
                      <a:pt x="420" y="1823"/>
                    </a:cubicBezTo>
                    <a:cubicBezTo>
                      <a:pt x="408" y="1868"/>
                      <a:pt x="393" y="1913"/>
                      <a:pt x="376" y="1956"/>
                    </a:cubicBezTo>
                    <a:cubicBezTo>
                      <a:pt x="383" y="1953"/>
                      <a:pt x="389" y="1951"/>
                      <a:pt x="395" y="1951"/>
                    </a:cubicBezTo>
                    <a:cubicBezTo>
                      <a:pt x="549" y="1951"/>
                      <a:pt x="1204" y="2247"/>
                      <a:pt x="1565" y="2480"/>
                    </a:cubicBezTo>
                    <a:cubicBezTo>
                      <a:pt x="1801" y="2632"/>
                      <a:pt x="2168" y="2981"/>
                      <a:pt x="2287" y="3167"/>
                    </a:cubicBezTo>
                    <a:cubicBezTo>
                      <a:pt x="2358" y="3279"/>
                      <a:pt x="2375" y="3338"/>
                      <a:pt x="2389" y="3537"/>
                    </a:cubicBezTo>
                    <a:cubicBezTo>
                      <a:pt x="2407" y="3784"/>
                      <a:pt x="2356" y="4253"/>
                      <a:pt x="2309" y="4282"/>
                    </a:cubicBezTo>
                    <a:cubicBezTo>
                      <a:pt x="2294" y="4291"/>
                      <a:pt x="2216" y="4272"/>
                      <a:pt x="2135" y="4240"/>
                    </a:cubicBezTo>
                    <a:cubicBezTo>
                      <a:pt x="1771" y="4095"/>
                      <a:pt x="1129" y="3975"/>
                      <a:pt x="401" y="3915"/>
                    </a:cubicBezTo>
                    <a:cubicBezTo>
                      <a:pt x="234" y="3901"/>
                      <a:pt x="89" y="3886"/>
                      <a:pt x="12" y="3875"/>
                    </a:cubicBezTo>
                    <a:cubicBezTo>
                      <a:pt x="12" y="3877"/>
                      <a:pt x="12" y="3878"/>
                      <a:pt x="12" y="3880"/>
                    </a:cubicBezTo>
                    <a:cubicBezTo>
                      <a:pt x="12" y="3939"/>
                      <a:pt x="8" y="3997"/>
                      <a:pt x="0" y="4054"/>
                    </a:cubicBezTo>
                    <a:lnTo>
                      <a:pt x="229" y="4057"/>
                    </a:lnTo>
                    <a:cubicBezTo>
                      <a:pt x="1035" y="4066"/>
                      <a:pt x="1849" y="4284"/>
                      <a:pt x="2184" y="4580"/>
                    </a:cubicBezTo>
                    <a:cubicBezTo>
                      <a:pt x="2296" y="4678"/>
                      <a:pt x="2311" y="4707"/>
                      <a:pt x="2329" y="4848"/>
                    </a:cubicBezTo>
                    <a:cubicBezTo>
                      <a:pt x="2353" y="5035"/>
                      <a:pt x="2303" y="5720"/>
                      <a:pt x="2243" y="6033"/>
                    </a:cubicBezTo>
                    <a:cubicBezTo>
                      <a:pt x="2219" y="6155"/>
                      <a:pt x="2177" y="6286"/>
                      <a:pt x="2148" y="6324"/>
                    </a:cubicBezTo>
                    <a:cubicBezTo>
                      <a:pt x="2078" y="6419"/>
                      <a:pt x="1739" y="6599"/>
                      <a:pt x="1565" y="6635"/>
                    </a:cubicBezTo>
                    <a:cubicBezTo>
                      <a:pt x="1488" y="6651"/>
                      <a:pt x="1312" y="6682"/>
                      <a:pt x="1175" y="6704"/>
                    </a:cubicBezTo>
                    <a:cubicBezTo>
                      <a:pt x="1037" y="6727"/>
                      <a:pt x="917" y="6752"/>
                      <a:pt x="908" y="6761"/>
                    </a:cubicBezTo>
                    <a:cubicBezTo>
                      <a:pt x="846" y="6823"/>
                      <a:pt x="1154" y="6882"/>
                      <a:pt x="1733" y="6919"/>
                    </a:cubicBezTo>
                    <a:cubicBezTo>
                      <a:pt x="2214" y="6949"/>
                      <a:pt x="3600" y="6930"/>
                      <a:pt x="3978" y="6888"/>
                    </a:cubicBezTo>
                    <a:cubicBezTo>
                      <a:pt x="4141" y="6870"/>
                      <a:pt x="4313" y="6840"/>
                      <a:pt x="4359" y="6821"/>
                    </a:cubicBezTo>
                    <a:lnTo>
                      <a:pt x="4444" y="6786"/>
                    </a:lnTo>
                    <a:lnTo>
                      <a:pt x="4380" y="6752"/>
                    </a:lnTo>
                    <a:cubicBezTo>
                      <a:pt x="4344" y="6733"/>
                      <a:pt x="4169" y="6699"/>
                      <a:pt x="3990" y="6677"/>
                    </a:cubicBezTo>
                    <a:cubicBezTo>
                      <a:pt x="3636" y="6633"/>
                      <a:pt x="3384" y="6538"/>
                      <a:pt x="3223" y="6387"/>
                    </a:cubicBezTo>
                    <a:cubicBezTo>
                      <a:pt x="3147" y="6317"/>
                      <a:pt x="3136" y="6284"/>
                      <a:pt x="3121" y="6098"/>
                    </a:cubicBezTo>
                    <a:cubicBezTo>
                      <a:pt x="3098" y="5808"/>
                      <a:pt x="3092" y="5584"/>
                      <a:pt x="3098" y="5147"/>
                    </a:cubicBezTo>
                    <a:lnTo>
                      <a:pt x="3103" y="4773"/>
                    </a:lnTo>
                    <a:lnTo>
                      <a:pt x="3201" y="4665"/>
                    </a:lnTo>
                    <a:cubicBezTo>
                      <a:pt x="3389" y="4458"/>
                      <a:pt x="3879" y="4281"/>
                      <a:pt x="4614" y="4157"/>
                    </a:cubicBezTo>
                    <a:cubicBezTo>
                      <a:pt x="4997" y="4092"/>
                      <a:pt x="5912" y="4000"/>
                      <a:pt x="5966" y="4021"/>
                    </a:cubicBezTo>
                    <a:cubicBezTo>
                      <a:pt x="5969" y="4022"/>
                      <a:pt x="5973" y="4026"/>
                      <a:pt x="5977" y="4030"/>
                    </a:cubicBezTo>
                    <a:cubicBezTo>
                      <a:pt x="5971" y="3983"/>
                      <a:pt x="5968" y="3935"/>
                      <a:pt x="5968" y="3887"/>
                    </a:cubicBezTo>
                    <a:cubicBezTo>
                      <a:pt x="5968" y="3867"/>
                      <a:pt x="5969" y="3848"/>
                      <a:pt x="5970" y="3829"/>
                    </a:cubicBezTo>
                    <a:cubicBezTo>
                      <a:pt x="5961" y="3854"/>
                      <a:pt x="5951" y="3871"/>
                      <a:pt x="5942" y="3877"/>
                    </a:cubicBezTo>
                    <a:cubicBezTo>
                      <a:pt x="5925" y="3888"/>
                      <a:pt x="5821" y="3898"/>
                      <a:pt x="5710" y="3898"/>
                    </a:cubicBezTo>
                    <a:cubicBezTo>
                      <a:pt x="5247" y="3899"/>
                      <a:pt x="4355" y="4013"/>
                      <a:pt x="3586" y="4169"/>
                    </a:cubicBezTo>
                    <a:cubicBezTo>
                      <a:pt x="3302" y="4226"/>
                      <a:pt x="3085" y="4257"/>
                      <a:pt x="3071" y="4243"/>
                    </a:cubicBezTo>
                    <a:cubicBezTo>
                      <a:pt x="3043" y="4215"/>
                      <a:pt x="2962" y="3612"/>
                      <a:pt x="2962" y="3431"/>
                    </a:cubicBezTo>
                    <a:cubicBezTo>
                      <a:pt x="2962" y="3287"/>
                      <a:pt x="3037" y="3185"/>
                      <a:pt x="3308" y="2959"/>
                    </a:cubicBezTo>
                    <a:cubicBezTo>
                      <a:pt x="3708" y="2626"/>
                      <a:pt x="4264" y="2412"/>
                      <a:pt x="5130" y="2260"/>
                    </a:cubicBezTo>
                    <a:lnTo>
                      <a:pt x="5462" y="2202"/>
                    </a:lnTo>
                    <a:cubicBezTo>
                      <a:pt x="5441" y="2169"/>
                      <a:pt x="5420" y="2136"/>
                      <a:pt x="5403" y="2101"/>
                    </a:cubicBezTo>
                    <a:cubicBezTo>
                      <a:pt x="5400" y="2110"/>
                      <a:pt x="5397" y="2116"/>
                      <a:pt x="5391" y="2119"/>
                    </a:cubicBezTo>
                    <a:cubicBezTo>
                      <a:pt x="5374" y="2130"/>
                      <a:pt x="5204" y="2161"/>
                      <a:pt x="5015" y="2189"/>
                    </a:cubicBezTo>
                    <a:cubicBezTo>
                      <a:pt x="4603" y="2249"/>
                      <a:pt x="4090" y="2371"/>
                      <a:pt x="3824" y="2471"/>
                    </a:cubicBezTo>
                    <a:cubicBezTo>
                      <a:pt x="3718" y="2511"/>
                      <a:pt x="3480" y="2623"/>
                      <a:pt x="3296" y="2720"/>
                    </a:cubicBezTo>
                    <a:cubicBezTo>
                      <a:pt x="2967" y="2892"/>
                      <a:pt x="2959" y="2895"/>
                      <a:pt x="2916" y="2840"/>
                    </a:cubicBezTo>
                    <a:cubicBezTo>
                      <a:pt x="2888" y="2802"/>
                      <a:pt x="2878" y="2747"/>
                      <a:pt x="2887" y="2673"/>
                    </a:cubicBezTo>
                    <a:cubicBezTo>
                      <a:pt x="2899" y="2585"/>
                      <a:pt x="2938" y="2526"/>
                      <a:pt x="3083" y="2377"/>
                    </a:cubicBezTo>
                    <a:cubicBezTo>
                      <a:pt x="3474" y="1976"/>
                      <a:pt x="3779" y="1561"/>
                      <a:pt x="3990" y="1139"/>
                    </a:cubicBezTo>
                    <a:cubicBezTo>
                      <a:pt x="4014" y="1091"/>
                      <a:pt x="4038" y="1048"/>
                      <a:pt x="4059" y="1013"/>
                    </a:cubicBezTo>
                    <a:cubicBezTo>
                      <a:pt x="4029" y="994"/>
                      <a:pt x="4001" y="975"/>
                      <a:pt x="3973" y="953"/>
                    </a:cubicBezTo>
                    <a:cubicBezTo>
                      <a:pt x="3895" y="1157"/>
                      <a:pt x="3635" y="1579"/>
                      <a:pt x="3418" y="1832"/>
                    </a:cubicBezTo>
                    <a:cubicBezTo>
                      <a:pt x="3264" y="2012"/>
                      <a:pt x="2893" y="2318"/>
                      <a:pt x="2830" y="2318"/>
                    </a:cubicBezTo>
                    <a:cubicBezTo>
                      <a:pt x="2793" y="2318"/>
                      <a:pt x="2789" y="2289"/>
                      <a:pt x="2806" y="2127"/>
                    </a:cubicBezTo>
                    <a:cubicBezTo>
                      <a:pt x="2817" y="2022"/>
                      <a:pt x="2845" y="1835"/>
                      <a:pt x="2867" y="1711"/>
                    </a:cubicBezTo>
                    <a:cubicBezTo>
                      <a:pt x="2974" y="1120"/>
                      <a:pt x="2996" y="891"/>
                      <a:pt x="2979" y="540"/>
                    </a:cubicBezTo>
                    <a:cubicBezTo>
                      <a:pt x="2970" y="346"/>
                      <a:pt x="2955" y="140"/>
                      <a:pt x="2946" y="84"/>
                    </a:cubicBezTo>
                    <a:lnTo>
                      <a:pt x="2932" y="1"/>
                    </a:lnTo>
                    <a:cubicBezTo>
                      <a:pt x="2909" y="2"/>
                      <a:pt x="2886" y="3"/>
                      <a:pt x="2863" y="3"/>
                    </a:cubicBezTo>
                    <a:cubicBezTo>
                      <a:pt x="2836" y="3"/>
                      <a:pt x="2811" y="2"/>
                      <a:pt x="2785" y="0"/>
                    </a:cubicBezTo>
                    <a:close/>
                  </a:path>
                </a:pathLst>
              </a:custGeom>
              <a:solidFill>
                <a:srgbClr val="2E7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橢圓 3"/>
              <p:cNvSpPr/>
              <p:nvPr/>
            </p:nvSpPr>
            <p:spPr>
              <a:xfrm>
                <a:off x="562647" y="4682097"/>
                <a:ext cx="711200" cy="712787"/>
              </a:xfrm>
              <a:prstGeom prst="ellipse">
                <a:avLst/>
              </a:prstGeom>
              <a:solidFill>
                <a:srgbClr val="2E75B6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75022" indent="-175022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  <a:defRPr/>
                </a:pPr>
                <a:endParaRPr lang="zh-TW" altLang="en-US" sz="24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27" name="橢圓 4"/>
              <p:cNvSpPr/>
              <p:nvPr/>
            </p:nvSpPr>
            <p:spPr>
              <a:xfrm>
                <a:off x="757911" y="3718483"/>
                <a:ext cx="712787" cy="7112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75022" indent="-175022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  <a:defRPr/>
                </a:pPr>
                <a:endParaRPr lang="zh-TW" altLang="en-US" sz="24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28" name="橢圓 5"/>
              <p:cNvSpPr/>
              <p:nvPr/>
            </p:nvSpPr>
            <p:spPr>
              <a:xfrm>
                <a:off x="1378622" y="3189846"/>
                <a:ext cx="712788" cy="711200"/>
              </a:xfrm>
              <a:prstGeom prst="ellipse">
                <a:avLst/>
              </a:prstGeom>
              <a:solidFill>
                <a:srgbClr val="25BEE4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75022" indent="-175022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  <a:defRPr/>
                </a:pPr>
                <a:endParaRPr lang="zh-TW" altLang="en-US" sz="24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29" name="橢圓 6"/>
              <p:cNvSpPr/>
              <p:nvPr/>
            </p:nvSpPr>
            <p:spPr>
              <a:xfrm>
                <a:off x="2170786" y="2753283"/>
                <a:ext cx="712787" cy="712788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75022" indent="-175022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  <a:defRPr/>
                </a:pPr>
                <a:endParaRPr lang="zh-TW" altLang="en-US" sz="24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30" name="橢圓 7"/>
              <p:cNvSpPr/>
              <p:nvPr/>
            </p:nvSpPr>
            <p:spPr>
              <a:xfrm>
                <a:off x="2883572" y="3342247"/>
                <a:ext cx="712788" cy="71278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75022" indent="-175022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  <a:defRPr/>
                </a:pPr>
                <a:endParaRPr lang="zh-TW" altLang="en-US" sz="24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31" name="橢圓 8"/>
              <p:cNvSpPr/>
              <p:nvPr/>
            </p:nvSpPr>
            <p:spPr>
              <a:xfrm>
                <a:off x="3480472" y="3961371"/>
                <a:ext cx="712788" cy="7112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75022" indent="-175022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  <a:defRPr/>
                </a:pPr>
                <a:endParaRPr lang="zh-TW" altLang="en-US" sz="24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32" name="橢圓 9"/>
              <p:cNvSpPr/>
              <p:nvPr/>
            </p:nvSpPr>
            <p:spPr>
              <a:xfrm>
                <a:off x="3596360" y="4867833"/>
                <a:ext cx="711200" cy="711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75022" indent="-175022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  <a:defRPr/>
                </a:pPr>
                <a:endParaRPr lang="zh-TW" altLang="en-US" sz="2400" kern="0" dirty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33" name="KSO_Shape"/>
              <p:cNvSpPr>
                <a:spLocks/>
              </p:cNvSpPr>
              <p:nvPr/>
            </p:nvSpPr>
            <p:spPr bwMode="auto">
              <a:xfrm>
                <a:off x="688061" y="4845609"/>
                <a:ext cx="458787" cy="385763"/>
              </a:xfrm>
              <a:custGeom>
                <a:avLst/>
                <a:gdLst>
                  <a:gd name="T0" fmla="*/ 1134092 w 2300288"/>
                  <a:gd name="T1" fmla="*/ 968860 h 1936750"/>
                  <a:gd name="T2" fmla="*/ 1214775 w 2300288"/>
                  <a:gd name="T3" fmla="*/ 1049028 h 1936750"/>
                  <a:gd name="T4" fmla="*/ 1216884 w 2300288"/>
                  <a:gd name="T5" fmla="*/ 1064537 h 1936750"/>
                  <a:gd name="T6" fmla="*/ 1151230 w 2300288"/>
                  <a:gd name="T7" fmla="*/ 1136031 h 1936750"/>
                  <a:gd name="T8" fmla="*/ 1182871 w 2300288"/>
                  <a:gd name="T9" fmla="*/ 1247216 h 1936750"/>
                  <a:gd name="T10" fmla="*/ 1204228 w 2300288"/>
                  <a:gd name="T11" fmla="*/ 1413599 h 1936750"/>
                  <a:gd name="T12" fmla="*/ 1046025 w 2300288"/>
                  <a:gd name="T13" fmla="*/ 1361555 h 1936750"/>
                  <a:gd name="T14" fmla="*/ 1071074 w 2300288"/>
                  <a:gd name="T15" fmla="*/ 1209103 h 1936750"/>
                  <a:gd name="T16" fmla="*/ 1033632 w 2300288"/>
                  <a:gd name="T17" fmla="*/ 1075313 h 1936750"/>
                  <a:gd name="T18" fmla="*/ 1028095 w 2300288"/>
                  <a:gd name="T19" fmla="*/ 1060068 h 1936750"/>
                  <a:gd name="T20" fmla="*/ 1033632 w 2300288"/>
                  <a:gd name="T21" fmla="*/ 1045086 h 1936750"/>
                  <a:gd name="T22" fmla="*/ 1116162 w 2300288"/>
                  <a:gd name="T23" fmla="*/ 967020 h 1936750"/>
                  <a:gd name="T24" fmla="*/ 1415999 w 2300288"/>
                  <a:gd name="T25" fmla="*/ 862909 h 1936750"/>
                  <a:gd name="T26" fmla="*/ 1591713 w 2300288"/>
                  <a:gd name="T27" fmla="*/ 924102 h 1936750"/>
                  <a:gd name="T28" fmla="*/ 1763745 w 2300288"/>
                  <a:gd name="T29" fmla="*/ 983456 h 1936750"/>
                  <a:gd name="T30" fmla="*/ 1808726 w 2300288"/>
                  <a:gd name="T31" fmla="*/ 1009194 h 1936750"/>
                  <a:gd name="T32" fmla="*/ 1836345 w 2300288"/>
                  <a:gd name="T33" fmla="*/ 1041235 h 1936750"/>
                  <a:gd name="T34" fmla="*/ 1870541 w 2300288"/>
                  <a:gd name="T35" fmla="*/ 1114771 h 1936750"/>
                  <a:gd name="T36" fmla="*/ 1893952 w 2300288"/>
                  <a:gd name="T37" fmla="*/ 1212469 h 1936750"/>
                  <a:gd name="T38" fmla="*/ 1905000 w 2300288"/>
                  <a:gd name="T39" fmla="*/ 1335643 h 1936750"/>
                  <a:gd name="T40" fmla="*/ 1899740 w 2300288"/>
                  <a:gd name="T41" fmla="*/ 1362957 h 1936750"/>
                  <a:gd name="T42" fmla="*/ 1874487 w 2300288"/>
                  <a:gd name="T43" fmla="*/ 1383704 h 1936750"/>
                  <a:gd name="T44" fmla="*/ 1781895 w 2300288"/>
                  <a:gd name="T45" fmla="*/ 1418897 h 1936750"/>
                  <a:gd name="T46" fmla="*/ 1625909 w 2300288"/>
                  <a:gd name="T47" fmla="*/ 1447524 h 1936750"/>
                  <a:gd name="T48" fmla="*/ 1404950 w 2300288"/>
                  <a:gd name="T49" fmla="*/ 1464857 h 1936750"/>
                  <a:gd name="T50" fmla="*/ 948915 w 2300288"/>
                  <a:gd name="T51" fmla="*/ 1532887 h 1936750"/>
                  <a:gd name="T52" fmla="*/ 96732 w 2300288"/>
                  <a:gd name="T53" fmla="*/ 835367 h 1936750"/>
                  <a:gd name="T54" fmla="*/ 1152637 w 2300288"/>
                  <a:gd name="T55" fmla="*/ 1576 h 1936750"/>
                  <a:gd name="T56" fmla="*/ 1203190 w 2300288"/>
                  <a:gd name="T57" fmla="*/ 12613 h 1936750"/>
                  <a:gd name="T58" fmla="*/ 1249793 w 2300288"/>
                  <a:gd name="T59" fmla="*/ 32847 h 1936750"/>
                  <a:gd name="T60" fmla="*/ 1292446 w 2300288"/>
                  <a:gd name="T61" fmla="*/ 62015 h 1936750"/>
                  <a:gd name="T62" fmla="*/ 1357480 w 2300288"/>
                  <a:gd name="T63" fmla="*/ 134804 h 1936750"/>
                  <a:gd name="T64" fmla="*/ 1402767 w 2300288"/>
                  <a:gd name="T65" fmla="*/ 235972 h 1936750"/>
                  <a:gd name="T66" fmla="*/ 1414352 w 2300288"/>
                  <a:gd name="T67" fmla="*/ 301403 h 1936750"/>
                  <a:gd name="T68" fmla="*/ 1414615 w 2300288"/>
                  <a:gd name="T69" fmla="*/ 367360 h 1936750"/>
                  <a:gd name="T70" fmla="*/ 1402767 w 2300288"/>
                  <a:gd name="T71" fmla="*/ 444090 h 1936750"/>
                  <a:gd name="T72" fmla="*/ 1379596 w 2300288"/>
                  <a:gd name="T73" fmla="*/ 521346 h 1936750"/>
                  <a:gd name="T74" fmla="*/ 1346158 w 2300288"/>
                  <a:gd name="T75" fmla="*/ 595186 h 1936750"/>
                  <a:gd name="T76" fmla="*/ 1304295 w 2300288"/>
                  <a:gd name="T77" fmla="*/ 661143 h 1936750"/>
                  <a:gd name="T78" fmla="*/ 1223990 w 2300288"/>
                  <a:gd name="T79" fmla="*/ 866108 h 1936750"/>
                  <a:gd name="T80" fmla="*/ 1146318 w 2300288"/>
                  <a:gd name="T81" fmla="*/ 934430 h 1936750"/>
                  <a:gd name="T82" fmla="*/ 1120778 w 2300288"/>
                  <a:gd name="T83" fmla="*/ 944678 h 1936750"/>
                  <a:gd name="T84" fmla="*/ 1086550 w 2300288"/>
                  <a:gd name="T85" fmla="*/ 925758 h 1936750"/>
                  <a:gd name="T86" fmla="*/ 993607 w 2300288"/>
                  <a:gd name="T87" fmla="*/ 837202 h 1936750"/>
                  <a:gd name="T88" fmla="*/ 928310 w 2300288"/>
                  <a:gd name="T89" fmla="*/ 643274 h 1936750"/>
                  <a:gd name="T90" fmla="*/ 888553 w 2300288"/>
                  <a:gd name="T91" fmla="*/ 574427 h 1936750"/>
                  <a:gd name="T92" fmla="*/ 858011 w 2300288"/>
                  <a:gd name="T93" fmla="*/ 499273 h 1936750"/>
                  <a:gd name="T94" fmla="*/ 837737 w 2300288"/>
                  <a:gd name="T95" fmla="*/ 421754 h 1936750"/>
                  <a:gd name="T96" fmla="*/ 829575 w 2300288"/>
                  <a:gd name="T97" fmla="*/ 346075 h 1936750"/>
                  <a:gd name="T98" fmla="*/ 832734 w 2300288"/>
                  <a:gd name="T99" fmla="*/ 284848 h 1936750"/>
                  <a:gd name="T100" fmla="*/ 852482 w 2300288"/>
                  <a:gd name="T101" fmla="*/ 204965 h 1936750"/>
                  <a:gd name="T102" fmla="*/ 905667 w 2300288"/>
                  <a:gd name="T103" fmla="*/ 109840 h 1936750"/>
                  <a:gd name="T104" fmla="*/ 964645 w 2300288"/>
                  <a:gd name="T105" fmla="*/ 52818 h 1936750"/>
                  <a:gd name="T106" fmla="*/ 1008615 w 2300288"/>
                  <a:gd name="T107" fmla="*/ 26277 h 1936750"/>
                  <a:gd name="T108" fmla="*/ 1056535 w 2300288"/>
                  <a:gd name="T109" fmla="*/ 8671 h 1936750"/>
                  <a:gd name="T110" fmla="*/ 1107614 w 2300288"/>
                  <a:gd name="T111" fmla="*/ 262 h 19367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300288" h="1936750">
                    <a:moveTo>
                      <a:pt x="1352860" y="1166813"/>
                    </a:moveTo>
                    <a:lnTo>
                      <a:pt x="1355725" y="1166813"/>
                    </a:lnTo>
                    <a:lnTo>
                      <a:pt x="1358272" y="1166813"/>
                    </a:lnTo>
                    <a:lnTo>
                      <a:pt x="1361456" y="1167131"/>
                    </a:lnTo>
                    <a:lnTo>
                      <a:pt x="1364003" y="1168083"/>
                    </a:lnTo>
                    <a:lnTo>
                      <a:pt x="1366869" y="1168718"/>
                    </a:lnTo>
                    <a:lnTo>
                      <a:pt x="1369416" y="1170306"/>
                    </a:lnTo>
                    <a:lnTo>
                      <a:pt x="1371644" y="1171258"/>
                    </a:lnTo>
                    <a:lnTo>
                      <a:pt x="1374192" y="1173163"/>
                    </a:lnTo>
                    <a:lnTo>
                      <a:pt x="1376420" y="1175386"/>
                    </a:lnTo>
                    <a:lnTo>
                      <a:pt x="1461429" y="1260158"/>
                    </a:lnTo>
                    <a:lnTo>
                      <a:pt x="1463339" y="1262381"/>
                    </a:lnTo>
                    <a:lnTo>
                      <a:pt x="1465249" y="1264603"/>
                    </a:lnTo>
                    <a:lnTo>
                      <a:pt x="1466841" y="1267143"/>
                    </a:lnTo>
                    <a:lnTo>
                      <a:pt x="1467797" y="1269683"/>
                    </a:lnTo>
                    <a:lnTo>
                      <a:pt x="1469070" y="1272223"/>
                    </a:lnTo>
                    <a:lnTo>
                      <a:pt x="1469388" y="1275081"/>
                    </a:lnTo>
                    <a:lnTo>
                      <a:pt x="1469707" y="1277938"/>
                    </a:lnTo>
                    <a:lnTo>
                      <a:pt x="1470025" y="1280478"/>
                    </a:lnTo>
                    <a:lnTo>
                      <a:pt x="1469707" y="1283336"/>
                    </a:lnTo>
                    <a:lnTo>
                      <a:pt x="1469388" y="1285876"/>
                    </a:lnTo>
                    <a:lnTo>
                      <a:pt x="1469070" y="1289051"/>
                    </a:lnTo>
                    <a:lnTo>
                      <a:pt x="1467797" y="1291591"/>
                    </a:lnTo>
                    <a:lnTo>
                      <a:pt x="1466841" y="1294131"/>
                    </a:lnTo>
                    <a:lnTo>
                      <a:pt x="1465249" y="1296671"/>
                    </a:lnTo>
                    <a:lnTo>
                      <a:pt x="1463339" y="1298893"/>
                    </a:lnTo>
                    <a:lnTo>
                      <a:pt x="1461429" y="1301116"/>
                    </a:lnTo>
                    <a:lnTo>
                      <a:pt x="1390111" y="1372236"/>
                    </a:lnTo>
                    <a:lnTo>
                      <a:pt x="1396160" y="1386206"/>
                    </a:lnTo>
                    <a:lnTo>
                      <a:pt x="1401573" y="1402081"/>
                    </a:lnTo>
                    <a:lnTo>
                      <a:pt x="1407304" y="1420178"/>
                    </a:lnTo>
                    <a:lnTo>
                      <a:pt x="1412716" y="1439228"/>
                    </a:lnTo>
                    <a:lnTo>
                      <a:pt x="1418447" y="1460501"/>
                    </a:lnTo>
                    <a:lnTo>
                      <a:pt x="1423541" y="1483043"/>
                    </a:lnTo>
                    <a:lnTo>
                      <a:pt x="1428317" y="1506538"/>
                    </a:lnTo>
                    <a:lnTo>
                      <a:pt x="1433093" y="1531938"/>
                    </a:lnTo>
                    <a:lnTo>
                      <a:pt x="1437550" y="1558608"/>
                    </a:lnTo>
                    <a:lnTo>
                      <a:pt x="1441689" y="1586231"/>
                    </a:lnTo>
                    <a:lnTo>
                      <a:pt x="1445191" y="1614806"/>
                    </a:lnTo>
                    <a:lnTo>
                      <a:pt x="1448693" y="1644651"/>
                    </a:lnTo>
                    <a:lnTo>
                      <a:pt x="1451559" y="1675448"/>
                    </a:lnTo>
                    <a:lnTo>
                      <a:pt x="1454106" y="1707516"/>
                    </a:lnTo>
                    <a:lnTo>
                      <a:pt x="1456016" y="1739901"/>
                    </a:lnTo>
                    <a:lnTo>
                      <a:pt x="1457608" y="1773238"/>
                    </a:lnTo>
                    <a:lnTo>
                      <a:pt x="1254161" y="1773238"/>
                    </a:lnTo>
                    <a:lnTo>
                      <a:pt x="1255753" y="1739901"/>
                    </a:lnTo>
                    <a:lnTo>
                      <a:pt x="1257344" y="1707516"/>
                    </a:lnTo>
                    <a:lnTo>
                      <a:pt x="1260210" y="1675448"/>
                    </a:lnTo>
                    <a:lnTo>
                      <a:pt x="1263075" y="1644651"/>
                    </a:lnTo>
                    <a:lnTo>
                      <a:pt x="1266259" y="1614806"/>
                    </a:lnTo>
                    <a:lnTo>
                      <a:pt x="1270080" y="1586231"/>
                    </a:lnTo>
                    <a:lnTo>
                      <a:pt x="1274219" y="1558608"/>
                    </a:lnTo>
                    <a:lnTo>
                      <a:pt x="1278676" y="1531938"/>
                    </a:lnTo>
                    <a:lnTo>
                      <a:pt x="1283452" y="1506538"/>
                    </a:lnTo>
                    <a:lnTo>
                      <a:pt x="1288228" y="1483043"/>
                    </a:lnTo>
                    <a:lnTo>
                      <a:pt x="1293322" y="1460501"/>
                    </a:lnTo>
                    <a:lnTo>
                      <a:pt x="1298734" y="1439228"/>
                    </a:lnTo>
                    <a:lnTo>
                      <a:pt x="1304465" y="1419861"/>
                    </a:lnTo>
                    <a:lnTo>
                      <a:pt x="1309878" y="1402081"/>
                    </a:lnTo>
                    <a:lnTo>
                      <a:pt x="1315609" y="1386206"/>
                    </a:lnTo>
                    <a:lnTo>
                      <a:pt x="1321340" y="1371918"/>
                    </a:lnTo>
                    <a:lnTo>
                      <a:pt x="1250022" y="1301116"/>
                    </a:lnTo>
                    <a:lnTo>
                      <a:pt x="1248111" y="1298893"/>
                    </a:lnTo>
                    <a:lnTo>
                      <a:pt x="1246519" y="1296671"/>
                    </a:lnTo>
                    <a:lnTo>
                      <a:pt x="1244927" y="1294131"/>
                    </a:lnTo>
                    <a:lnTo>
                      <a:pt x="1243654" y="1291591"/>
                    </a:lnTo>
                    <a:lnTo>
                      <a:pt x="1242699" y="1289051"/>
                    </a:lnTo>
                    <a:lnTo>
                      <a:pt x="1242380" y="1285876"/>
                    </a:lnTo>
                    <a:lnTo>
                      <a:pt x="1242062" y="1283336"/>
                    </a:lnTo>
                    <a:lnTo>
                      <a:pt x="1241425" y="1280478"/>
                    </a:lnTo>
                    <a:lnTo>
                      <a:pt x="1242062" y="1277938"/>
                    </a:lnTo>
                    <a:lnTo>
                      <a:pt x="1242380" y="1275081"/>
                    </a:lnTo>
                    <a:lnTo>
                      <a:pt x="1243017" y="1272223"/>
                    </a:lnTo>
                    <a:lnTo>
                      <a:pt x="1243654" y="1269683"/>
                    </a:lnTo>
                    <a:lnTo>
                      <a:pt x="1244927" y="1267143"/>
                    </a:lnTo>
                    <a:lnTo>
                      <a:pt x="1246519" y="1264603"/>
                    </a:lnTo>
                    <a:lnTo>
                      <a:pt x="1248111" y="1262381"/>
                    </a:lnTo>
                    <a:lnTo>
                      <a:pt x="1250340" y="1260158"/>
                    </a:lnTo>
                    <a:lnTo>
                      <a:pt x="1335030" y="1175386"/>
                    </a:lnTo>
                    <a:lnTo>
                      <a:pt x="1337259" y="1173163"/>
                    </a:lnTo>
                    <a:lnTo>
                      <a:pt x="1339806" y="1171258"/>
                    </a:lnTo>
                    <a:lnTo>
                      <a:pt x="1342035" y="1170306"/>
                    </a:lnTo>
                    <a:lnTo>
                      <a:pt x="1344582" y="1168718"/>
                    </a:lnTo>
                    <a:lnTo>
                      <a:pt x="1347766" y="1168083"/>
                    </a:lnTo>
                    <a:lnTo>
                      <a:pt x="1350313" y="1167131"/>
                    </a:lnTo>
                    <a:lnTo>
                      <a:pt x="1352860" y="1166813"/>
                    </a:lnTo>
                    <a:close/>
                    <a:moveTo>
                      <a:pt x="1634223" y="1009650"/>
                    </a:moveTo>
                    <a:lnTo>
                      <a:pt x="1652963" y="1018533"/>
                    </a:lnTo>
                    <a:lnTo>
                      <a:pt x="1672339" y="1027098"/>
                    </a:lnTo>
                    <a:lnTo>
                      <a:pt x="1691079" y="1034712"/>
                    </a:lnTo>
                    <a:lnTo>
                      <a:pt x="1709819" y="1042326"/>
                    </a:lnTo>
                    <a:lnTo>
                      <a:pt x="1728241" y="1049939"/>
                    </a:lnTo>
                    <a:lnTo>
                      <a:pt x="1746663" y="1057236"/>
                    </a:lnTo>
                    <a:lnTo>
                      <a:pt x="1783191" y="1070560"/>
                    </a:lnTo>
                    <a:lnTo>
                      <a:pt x="1819083" y="1082932"/>
                    </a:lnTo>
                    <a:lnTo>
                      <a:pt x="1854022" y="1094670"/>
                    </a:lnTo>
                    <a:lnTo>
                      <a:pt x="1888325" y="1105773"/>
                    </a:lnTo>
                    <a:lnTo>
                      <a:pt x="1921994" y="1116242"/>
                    </a:lnTo>
                    <a:lnTo>
                      <a:pt x="1986155" y="1136545"/>
                    </a:lnTo>
                    <a:lnTo>
                      <a:pt x="2017282" y="1146379"/>
                    </a:lnTo>
                    <a:lnTo>
                      <a:pt x="2046821" y="1156213"/>
                    </a:lnTo>
                    <a:lnTo>
                      <a:pt x="2075408" y="1166682"/>
                    </a:lnTo>
                    <a:lnTo>
                      <a:pt x="2103042" y="1176834"/>
                    </a:lnTo>
                    <a:lnTo>
                      <a:pt x="2116700" y="1182544"/>
                    </a:lnTo>
                    <a:lnTo>
                      <a:pt x="2129722" y="1187937"/>
                    </a:lnTo>
                    <a:lnTo>
                      <a:pt x="2142427" y="1193965"/>
                    </a:lnTo>
                    <a:lnTo>
                      <a:pt x="2155132" y="1199675"/>
                    </a:lnTo>
                    <a:lnTo>
                      <a:pt x="2161167" y="1203164"/>
                    </a:lnTo>
                    <a:lnTo>
                      <a:pt x="2166885" y="1206337"/>
                    </a:lnTo>
                    <a:lnTo>
                      <a:pt x="2172920" y="1210461"/>
                    </a:lnTo>
                    <a:lnTo>
                      <a:pt x="2178319" y="1214585"/>
                    </a:lnTo>
                    <a:lnTo>
                      <a:pt x="2184037" y="1219026"/>
                    </a:lnTo>
                    <a:lnTo>
                      <a:pt x="2189119" y="1223785"/>
                    </a:lnTo>
                    <a:lnTo>
                      <a:pt x="2194201" y="1228861"/>
                    </a:lnTo>
                    <a:lnTo>
                      <a:pt x="2198965" y="1233936"/>
                    </a:lnTo>
                    <a:lnTo>
                      <a:pt x="2203729" y="1239647"/>
                    </a:lnTo>
                    <a:lnTo>
                      <a:pt x="2208494" y="1245357"/>
                    </a:lnTo>
                    <a:lnTo>
                      <a:pt x="2212941" y="1251384"/>
                    </a:lnTo>
                    <a:lnTo>
                      <a:pt x="2217387" y="1257729"/>
                    </a:lnTo>
                    <a:lnTo>
                      <a:pt x="2221517" y="1264391"/>
                    </a:lnTo>
                    <a:lnTo>
                      <a:pt x="2225646" y="1271053"/>
                    </a:lnTo>
                    <a:lnTo>
                      <a:pt x="2233269" y="1285011"/>
                    </a:lnTo>
                    <a:lnTo>
                      <a:pt x="2240257" y="1299287"/>
                    </a:lnTo>
                    <a:lnTo>
                      <a:pt x="2246927" y="1314832"/>
                    </a:lnTo>
                    <a:lnTo>
                      <a:pt x="2253279" y="1330693"/>
                    </a:lnTo>
                    <a:lnTo>
                      <a:pt x="2258679" y="1346555"/>
                    </a:lnTo>
                    <a:lnTo>
                      <a:pt x="2264079" y="1363052"/>
                    </a:lnTo>
                    <a:lnTo>
                      <a:pt x="2268843" y="1379865"/>
                    </a:lnTo>
                    <a:lnTo>
                      <a:pt x="2273290" y="1396996"/>
                    </a:lnTo>
                    <a:lnTo>
                      <a:pt x="2277101" y="1413809"/>
                    </a:lnTo>
                    <a:lnTo>
                      <a:pt x="2280595" y="1430940"/>
                    </a:lnTo>
                    <a:lnTo>
                      <a:pt x="2283772" y="1447754"/>
                    </a:lnTo>
                    <a:lnTo>
                      <a:pt x="2286948" y="1464567"/>
                    </a:lnTo>
                    <a:lnTo>
                      <a:pt x="2288854" y="1481381"/>
                    </a:lnTo>
                    <a:lnTo>
                      <a:pt x="2291077" y="1497243"/>
                    </a:lnTo>
                    <a:lnTo>
                      <a:pt x="2293300" y="1513104"/>
                    </a:lnTo>
                    <a:lnTo>
                      <a:pt x="2296477" y="1542925"/>
                    </a:lnTo>
                    <a:lnTo>
                      <a:pt x="2298382" y="1570207"/>
                    </a:lnTo>
                    <a:lnTo>
                      <a:pt x="2299653" y="1593682"/>
                    </a:lnTo>
                    <a:lnTo>
                      <a:pt x="2300288" y="1613351"/>
                    </a:lnTo>
                    <a:lnTo>
                      <a:pt x="2300288" y="1627944"/>
                    </a:lnTo>
                    <a:lnTo>
                      <a:pt x="2300288" y="1630799"/>
                    </a:lnTo>
                    <a:lnTo>
                      <a:pt x="2299653" y="1633971"/>
                    </a:lnTo>
                    <a:lnTo>
                      <a:pt x="2299018" y="1636827"/>
                    </a:lnTo>
                    <a:lnTo>
                      <a:pt x="2297430" y="1639999"/>
                    </a:lnTo>
                    <a:lnTo>
                      <a:pt x="2296159" y="1643171"/>
                    </a:lnTo>
                    <a:lnTo>
                      <a:pt x="2293936" y="1646344"/>
                    </a:lnTo>
                    <a:lnTo>
                      <a:pt x="2291077" y="1649199"/>
                    </a:lnTo>
                    <a:lnTo>
                      <a:pt x="2288536" y="1652688"/>
                    </a:lnTo>
                    <a:lnTo>
                      <a:pt x="2285360" y="1655544"/>
                    </a:lnTo>
                    <a:lnTo>
                      <a:pt x="2281548" y="1659033"/>
                    </a:lnTo>
                    <a:lnTo>
                      <a:pt x="2278054" y="1661888"/>
                    </a:lnTo>
                    <a:lnTo>
                      <a:pt x="2273608" y="1665061"/>
                    </a:lnTo>
                    <a:lnTo>
                      <a:pt x="2263443" y="1671405"/>
                    </a:lnTo>
                    <a:lnTo>
                      <a:pt x="2252644" y="1677750"/>
                    </a:lnTo>
                    <a:lnTo>
                      <a:pt x="2239621" y="1684095"/>
                    </a:lnTo>
                    <a:lnTo>
                      <a:pt x="2225328" y="1690122"/>
                    </a:lnTo>
                    <a:lnTo>
                      <a:pt x="2208811" y="1696150"/>
                    </a:lnTo>
                    <a:lnTo>
                      <a:pt x="2191660" y="1701860"/>
                    </a:lnTo>
                    <a:lnTo>
                      <a:pt x="2172602" y="1707888"/>
                    </a:lnTo>
                    <a:lnTo>
                      <a:pt x="2151639" y="1713915"/>
                    </a:lnTo>
                    <a:lnTo>
                      <a:pt x="2129722" y="1719308"/>
                    </a:lnTo>
                    <a:lnTo>
                      <a:pt x="2105900" y="1724384"/>
                    </a:lnTo>
                    <a:lnTo>
                      <a:pt x="2080490" y="1730094"/>
                    </a:lnTo>
                    <a:lnTo>
                      <a:pt x="2053809" y="1734853"/>
                    </a:lnTo>
                    <a:lnTo>
                      <a:pt x="2025223" y="1739611"/>
                    </a:lnTo>
                    <a:lnTo>
                      <a:pt x="1995048" y="1744052"/>
                    </a:lnTo>
                    <a:lnTo>
                      <a:pt x="1963285" y="1748494"/>
                    </a:lnTo>
                    <a:lnTo>
                      <a:pt x="1930252" y="1752618"/>
                    </a:lnTo>
                    <a:lnTo>
                      <a:pt x="1895313" y="1756107"/>
                    </a:lnTo>
                    <a:lnTo>
                      <a:pt x="1858786" y="1759597"/>
                    </a:lnTo>
                    <a:lnTo>
                      <a:pt x="1820671" y="1762452"/>
                    </a:lnTo>
                    <a:lnTo>
                      <a:pt x="1780967" y="1765307"/>
                    </a:lnTo>
                    <a:lnTo>
                      <a:pt x="1739676" y="1767528"/>
                    </a:lnTo>
                    <a:lnTo>
                      <a:pt x="1696478" y="1769431"/>
                    </a:lnTo>
                    <a:lnTo>
                      <a:pt x="1652011" y="1771335"/>
                    </a:lnTo>
                    <a:lnTo>
                      <a:pt x="1605955" y="1772287"/>
                    </a:lnTo>
                    <a:lnTo>
                      <a:pt x="1557993" y="1773238"/>
                    </a:lnTo>
                    <a:lnTo>
                      <a:pt x="1508125" y="1773238"/>
                    </a:lnTo>
                    <a:lnTo>
                      <a:pt x="1634223" y="1009650"/>
                    </a:lnTo>
                    <a:close/>
                    <a:moveTo>
                      <a:pt x="969658" y="942975"/>
                    </a:moveTo>
                    <a:lnTo>
                      <a:pt x="1145815" y="1851606"/>
                    </a:lnTo>
                    <a:lnTo>
                      <a:pt x="1263254" y="1851606"/>
                    </a:lnTo>
                    <a:lnTo>
                      <a:pt x="2020888" y="1851606"/>
                    </a:lnTo>
                    <a:lnTo>
                      <a:pt x="2020888" y="1936750"/>
                    </a:lnTo>
                    <a:lnTo>
                      <a:pt x="1163907" y="1936750"/>
                    </a:lnTo>
                    <a:lnTo>
                      <a:pt x="194249" y="1936750"/>
                    </a:lnTo>
                    <a:lnTo>
                      <a:pt x="0" y="1009057"/>
                    </a:lnTo>
                    <a:lnTo>
                      <a:pt x="116804" y="1009057"/>
                    </a:lnTo>
                    <a:lnTo>
                      <a:pt x="969658" y="942975"/>
                    </a:lnTo>
                    <a:close/>
                    <a:moveTo>
                      <a:pt x="1346346" y="0"/>
                    </a:moveTo>
                    <a:lnTo>
                      <a:pt x="1355566" y="0"/>
                    </a:lnTo>
                    <a:lnTo>
                      <a:pt x="1364786" y="0"/>
                    </a:lnTo>
                    <a:lnTo>
                      <a:pt x="1373688" y="317"/>
                    </a:lnTo>
                    <a:lnTo>
                      <a:pt x="1382908" y="952"/>
                    </a:lnTo>
                    <a:lnTo>
                      <a:pt x="1391810" y="1904"/>
                    </a:lnTo>
                    <a:lnTo>
                      <a:pt x="1400712" y="3174"/>
                    </a:lnTo>
                    <a:lnTo>
                      <a:pt x="1409613" y="4444"/>
                    </a:lnTo>
                    <a:lnTo>
                      <a:pt x="1418515" y="6348"/>
                    </a:lnTo>
                    <a:lnTo>
                      <a:pt x="1426782" y="8252"/>
                    </a:lnTo>
                    <a:lnTo>
                      <a:pt x="1435684" y="10474"/>
                    </a:lnTo>
                    <a:lnTo>
                      <a:pt x="1444268" y="12379"/>
                    </a:lnTo>
                    <a:lnTo>
                      <a:pt x="1452852" y="15236"/>
                    </a:lnTo>
                    <a:lnTo>
                      <a:pt x="1460800" y="18092"/>
                    </a:lnTo>
                    <a:lnTo>
                      <a:pt x="1469384" y="21266"/>
                    </a:lnTo>
                    <a:lnTo>
                      <a:pt x="1477650" y="24758"/>
                    </a:lnTo>
                    <a:lnTo>
                      <a:pt x="1485598" y="27932"/>
                    </a:lnTo>
                    <a:lnTo>
                      <a:pt x="1493228" y="31741"/>
                    </a:lnTo>
                    <a:lnTo>
                      <a:pt x="1501495" y="35867"/>
                    </a:lnTo>
                    <a:lnTo>
                      <a:pt x="1509125" y="39676"/>
                    </a:lnTo>
                    <a:lnTo>
                      <a:pt x="1517073" y="44120"/>
                    </a:lnTo>
                    <a:lnTo>
                      <a:pt x="1524385" y="48881"/>
                    </a:lnTo>
                    <a:lnTo>
                      <a:pt x="1531698" y="53960"/>
                    </a:lnTo>
                    <a:lnTo>
                      <a:pt x="1539010" y="58721"/>
                    </a:lnTo>
                    <a:lnTo>
                      <a:pt x="1546640" y="63800"/>
                    </a:lnTo>
                    <a:lnTo>
                      <a:pt x="1553635" y="69196"/>
                    </a:lnTo>
                    <a:lnTo>
                      <a:pt x="1560629" y="74909"/>
                    </a:lnTo>
                    <a:lnTo>
                      <a:pt x="1567624" y="80305"/>
                    </a:lnTo>
                    <a:lnTo>
                      <a:pt x="1580976" y="92684"/>
                    </a:lnTo>
                    <a:lnTo>
                      <a:pt x="1593694" y="105380"/>
                    </a:lnTo>
                    <a:lnTo>
                      <a:pt x="1606093" y="118712"/>
                    </a:lnTo>
                    <a:lnTo>
                      <a:pt x="1617856" y="132678"/>
                    </a:lnTo>
                    <a:lnTo>
                      <a:pt x="1628984" y="147596"/>
                    </a:lnTo>
                    <a:lnTo>
                      <a:pt x="1639157" y="162832"/>
                    </a:lnTo>
                    <a:lnTo>
                      <a:pt x="1649331" y="178703"/>
                    </a:lnTo>
                    <a:lnTo>
                      <a:pt x="1658551" y="195525"/>
                    </a:lnTo>
                    <a:lnTo>
                      <a:pt x="1666817" y="212348"/>
                    </a:lnTo>
                    <a:lnTo>
                      <a:pt x="1674765" y="229806"/>
                    </a:lnTo>
                    <a:lnTo>
                      <a:pt x="1682078" y="247581"/>
                    </a:lnTo>
                    <a:lnTo>
                      <a:pt x="1688436" y="266308"/>
                    </a:lnTo>
                    <a:lnTo>
                      <a:pt x="1693841" y="285036"/>
                    </a:lnTo>
                    <a:lnTo>
                      <a:pt x="1698610" y="304080"/>
                    </a:lnTo>
                    <a:lnTo>
                      <a:pt x="1700517" y="314237"/>
                    </a:lnTo>
                    <a:lnTo>
                      <a:pt x="1702743" y="324077"/>
                    </a:lnTo>
                    <a:lnTo>
                      <a:pt x="1704332" y="333917"/>
                    </a:lnTo>
                    <a:lnTo>
                      <a:pt x="1705604" y="344074"/>
                    </a:lnTo>
                    <a:lnTo>
                      <a:pt x="1706876" y="353914"/>
                    </a:lnTo>
                    <a:lnTo>
                      <a:pt x="1707830" y="364071"/>
                    </a:lnTo>
                    <a:lnTo>
                      <a:pt x="1708466" y="374546"/>
                    </a:lnTo>
                    <a:lnTo>
                      <a:pt x="1709419" y="385020"/>
                    </a:lnTo>
                    <a:lnTo>
                      <a:pt x="1709737" y="395178"/>
                    </a:lnTo>
                    <a:lnTo>
                      <a:pt x="1709737" y="405652"/>
                    </a:lnTo>
                    <a:lnTo>
                      <a:pt x="1709737" y="418031"/>
                    </a:lnTo>
                    <a:lnTo>
                      <a:pt x="1709101" y="431045"/>
                    </a:lnTo>
                    <a:lnTo>
                      <a:pt x="1708148" y="443742"/>
                    </a:lnTo>
                    <a:lnTo>
                      <a:pt x="1707194" y="456755"/>
                    </a:lnTo>
                    <a:lnTo>
                      <a:pt x="1705604" y="470087"/>
                    </a:lnTo>
                    <a:lnTo>
                      <a:pt x="1703697" y="482783"/>
                    </a:lnTo>
                    <a:lnTo>
                      <a:pt x="1702107" y="496114"/>
                    </a:lnTo>
                    <a:lnTo>
                      <a:pt x="1699881" y="509446"/>
                    </a:lnTo>
                    <a:lnTo>
                      <a:pt x="1696702" y="522777"/>
                    </a:lnTo>
                    <a:lnTo>
                      <a:pt x="1693841" y="536426"/>
                    </a:lnTo>
                    <a:lnTo>
                      <a:pt x="1690979" y="549757"/>
                    </a:lnTo>
                    <a:lnTo>
                      <a:pt x="1687164" y="562771"/>
                    </a:lnTo>
                    <a:lnTo>
                      <a:pt x="1683667" y="576420"/>
                    </a:lnTo>
                    <a:lnTo>
                      <a:pt x="1679534" y="589751"/>
                    </a:lnTo>
                    <a:lnTo>
                      <a:pt x="1675401" y="603082"/>
                    </a:lnTo>
                    <a:lnTo>
                      <a:pt x="1670632" y="616414"/>
                    </a:lnTo>
                    <a:lnTo>
                      <a:pt x="1665863" y="629745"/>
                    </a:lnTo>
                    <a:lnTo>
                      <a:pt x="1661094" y="642441"/>
                    </a:lnTo>
                    <a:lnTo>
                      <a:pt x="1655372" y="655773"/>
                    </a:lnTo>
                    <a:lnTo>
                      <a:pt x="1650285" y="668787"/>
                    </a:lnTo>
                    <a:lnTo>
                      <a:pt x="1644244" y="681166"/>
                    </a:lnTo>
                    <a:lnTo>
                      <a:pt x="1638521" y="693862"/>
                    </a:lnTo>
                    <a:lnTo>
                      <a:pt x="1632163" y="706241"/>
                    </a:lnTo>
                    <a:lnTo>
                      <a:pt x="1625486" y="718938"/>
                    </a:lnTo>
                    <a:lnTo>
                      <a:pt x="1618810" y="730682"/>
                    </a:lnTo>
                    <a:lnTo>
                      <a:pt x="1612133" y="742744"/>
                    </a:lnTo>
                    <a:lnTo>
                      <a:pt x="1605139" y="754170"/>
                    </a:lnTo>
                    <a:lnTo>
                      <a:pt x="1597827" y="765597"/>
                    </a:lnTo>
                    <a:lnTo>
                      <a:pt x="1590514" y="777024"/>
                    </a:lnTo>
                    <a:lnTo>
                      <a:pt x="1582566" y="787816"/>
                    </a:lnTo>
                    <a:lnTo>
                      <a:pt x="1574936" y="798608"/>
                    </a:lnTo>
                    <a:lnTo>
                      <a:pt x="1566988" y="808765"/>
                    </a:lnTo>
                    <a:lnTo>
                      <a:pt x="1566988" y="950966"/>
                    </a:lnTo>
                    <a:lnTo>
                      <a:pt x="1559357" y="959219"/>
                    </a:lnTo>
                    <a:lnTo>
                      <a:pt x="1539964" y="980485"/>
                    </a:lnTo>
                    <a:lnTo>
                      <a:pt x="1511350" y="1011274"/>
                    </a:lnTo>
                    <a:lnTo>
                      <a:pt x="1495136" y="1028415"/>
                    </a:lnTo>
                    <a:lnTo>
                      <a:pt x="1477968" y="1046190"/>
                    </a:lnTo>
                    <a:lnTo>
                      <a:pt x="1459846" y="1063965"/>
                    </a:lnTo>
                    <a:lnTo>
                      <a:pt x="1441724" y="1081105"/>
                    </a:lnTo>
                    <a:lnTo>
                      <a:pt x="1423920" y="1096976"/>
                    </a:lnTo>
                    <a:lnTo>
                      <a:pt x="1407388" y="1111576"/>
                    </a:lnTo>
                    <a:lnTo>
                      <a:pt x="1399122" y="1118242"/>
                    </a:lnTo>
                    <a:lnTo>
                      <a:pt x="1391492" y="1123638"/>
                    </a:lnTo>
                    <a:lnTo>
                      <a:pt x="1384179" y="1128717"/>
                    </a:lnTo>
                    <a:lnTo>
                      <a:pt x="1377503" y="1133160"/>
                    </a:lnTo>
                    <a:lnTo>
                      <a:pt x="1371144" y="1136652"/>
                    </a:lnTo>
                    <a:lnTo>
                      <a:pt x="1365104" y="1139191"/>
                    </a:lnTo>
                    <a:lnTo>
                      <a:pt x="1360017" y="1140461"/>
                    </a:lnTo>
                    <a:lnTo>
                      <a:pt x="1357791" y="1141096"/>
                    </a:lnTo>
                    <a:lnTo>
                      <a:pt x="1355566" y="1141413"/>
                    </a:lnTo>
                    <a:lnTo>
                      <a:pt x="1353340" y="1141096"/>
                    </a:lnTo>
                    <a:lnTo>
                      <a:pt x="1351115" y="1140461"/>
                    </a:lnTo>
                    <a:lnTo>
                      <a:pt x="1346028" y="1139191"/>
                    </a:lnTo>
                    <a:lnTo>
                      <a:pt x="1340305" y="1136652"/>
                    </a:lnTo>
                    <a:lnTo>
                      <a:pt x="1333947" y="1133160"/>
                    </a:lnTo>
                    <a:lnTo>
                      <a:pt x="1327270" y="1128717"/>
                    </a:lnTo>
                    <a:lnTo>
                      <a:pt x="1319958" y="1123638"/>
                    </a:lnTo>
                    <a:lnTo>
                      <a:pt x="1312010" y="1118242"/>
                    </a:lnTo>
                    <a:lnTo>
                      <a:pt x="1304061" y="1111576"/>
                    </a:lnTo>
                    <a:lnTo>
                      <a:pt x="1287211" y="1096976"/>
                    </a:lnTo>
                    <a:lnTo>
                      <a:pt x="1269725" y="1081105"/>
                    </a:lnTo>
                    <a:lnTo>
                      <a:pt x="1251603" y="1063965"/>
                    </a:lnTo>
                    <a:lnTo>
                      <a:pt x="1233482" y="1046190"/>
                    </a:lnTo>
                    <a:lnTo>
                      <a:pt x="1215996" y="1028415"/>
                    </a:lnTo>
                    <a:lnTo>
                      <a:pt x="1199781" y="1011274"/>
                    </a:lnTo>
                    <a:lnTo>
                      <a:pt x="1171486" y="980485"/>
                    </a:lnTo>
                    <a:lnTo>
                      <a:pt x="1151774" y="959219"/>
                    </a:lnTo>
                    <a:lnTo>
                      <a:pt x="1144462" y="950966"/>
                    </a:lnTo>
                    <a:lnTo>
                      <a:pt x="1144462" y="808765"/>
                    </a:lnTo>
                    <a:lnTo>
                      <a:pt x="1136196" y="798608"/>
                    </a:lnTo>
                    <a:lnTo>
                      <a:pt x="1128565" y="787816"/>
                    </a:lnTo>
                    <a:lnTo>
                      <a:pt x="1120935" y="777024"/>
                    </a:lnTo>
                    <a:lnTo>
                      <a:pt x="1113305" y="765597"/>
                    </a:lnTo>
                    <a:lnTo>
                      <a:pt x="1105993" y="754170"/>
                    </a:lnTo>
                    <a:lnTo>
                      <a:pt x="1098998" y="742744"/>
                    </a:lnTo>
                    <a:lnTo>
                      <a:pt x="1092322" y="730682"/>
                    </a:lnTo>
                    <a:lnTo>
                      <a:pt x="1085645" y="718938"/>
                    </a:lnTo>
                    <a:lnTo>
                      <a:pt x="1078969" y="706241"/>
                    </a:lnTo>
                    <a:lnTo>
                      <a:pt x="1072928" y="693862"/>
                    </a:lnTo>
                    <a:lnTo>
                      <a:pt x="1066887" y="681166"/>
                    </a:lnTo>
                    <a:lnTo>
                      <a:pt x="1061165" y="668787"/>
                    </a:lnTo>
                    <a:lnTo>
                      <a:pt x="1055442" y="655773"/>
                    </a:lnTo>
                    <a:lnTo>
                      <a:pt x="1050355" y="642441"/>
                    </a:lnTo>
                    <a:lnTo>
                      <a:pt x="1045268" y="629745"/>
                    </a:lnTo>
                    <a:lnTo>
                      <a:pt x="1040499" y="616414"/>
                    </a:lnTo>
                    <a:lnTo>
                      <a:pt x="1036048" y="603082"/>
                    </a:lnTo>
                    <a:lnTo>
                      <a:pt x="1031915" y="589751"/>
                    </a:lnTo>
                    <a:lnTo>
                      <a:pt x="1027782" y="576420"/>
                    </a:lnTo>
                    <a:lnTo>
                      <a:pt x="1023967" y="562771"/>
                    </a:lnTo>
                    <a:lnTo>
                      <a:pt x="1020470" y="549757"/>
                    </a:lnTo>
                    <a:lnTo>
                      <a:pt x="1016973" y="536426"/>
                    </a:lnTo>
                    <a:lnTo>
                      <a:pt x="1014429" y="522777"/>
                    </a:lnTo>
                    <a:lnTo>
                      <a:pt x="1011568" y="509446"/>
                    </a:lnTo>
                    <a:lnTo>
                      <a:pt x="1009343" y="496114"/>
                    </a:lnTo>
                    <a:lnTo>
                      <a:pt x="1007435" y="482783"/>
                    </a:lnTo>
                    <a:lnTo>
                      <a:pt x="1005527" y="470087"/>
                    </a:lnTo>
                    <a:lnTo>
                      <a:pt x="1004256" y="456755"/>
                    </a:lnTo>
                    <a:lnTo>
                      <a:pt x="1002984" y="443742"/>
                    </a:lnTo>
                    <a:lnTo>
                      <a:pt x="1002348" y="431045"/>
                    </a:lnTo>
                    <a:lnTo>
                      <a:pt x="1001712" y="418031"/>
                    </a:lnTo>
                    <a:lnTo>
                      <a:pt x="1001712" y="405652"/>
                    </a:lnTo>
                    <a:lnTo>
                      <a:pt x="1001712" y="395178"/>
                    </a:lnTo>
                    <a:lnTo>
                      <a:pt x="1002030" y="385020"/>
                    </a:lnTo>
                    <a:lnTo>
                      <a:pt x="1002666" y="374546"/>
                    </a:lnTo>
                    <a:lnTo>
                      <a:pt x="1003302" y="364071"/>
                    </a:lnTo>
                    <a:lnTo>
                      <a:pt x="1004574" y="353914"/>
                    </a:lnTo>
                    <a:lnTo>
                      <a:pt x="1005527" y="344074"/>
                    </a:lnTo>
                    <a:lnTo>
                      <a:pt x="1007117" y="333917"/>
                    </a:lnTo>
                    <a:lnTo>
                      <a:pt x="1008707" y="324077"/>
                    </a:lnTo>
                    <a:lnTo>
                      <a:pt x="1010296" y="314237"/>
                    </a:lnTo>
                    <a:lnTo>
                      <a:pt x="1012522" y="304080"/>
                    </a:lnTo>
                    <a:lnTo>
                      <a:pt x="1017609" y="285036"/>
                    </a:lnTo>
                    <a:lnTo>
                      <a:pt x="1023013" y="266308"/>
                    </a:lnTo>
                    <a:lnTo>
                      <a:pt x="1029372" y="247581"/>
                    </a:lnTo>
                    <a:lnTo>
                      <a:pt x="1036366" y="229806"/>
                    </a:lnTo>
                    <a:lnTo>
                      <a:pt x="1044315" y="212348"/>
                    </a:lnTo>
                    <a:lnTo>
                      <a:pt x="1052899" y="195525"/>
                    </a:lnTo>
                    <a:lnTo>
                      <a:pt x="1062119" y="178703"/>
                    </a:lnTo>
                    <a:lnTo>
                      <a:pt x="1071656" y="162832"/>
                    </a:lnTo>
                    <a:lnTo>
                      <a:pt x="1082466" y="147596"/>
                    </a:lnTo>
                    <a:lnTo>
                      <a:pt x="1093593" y="132678"/>
                    </a:lnTo>
                    <a:lnTo>
                      <a:pt x="1105357" y="118712"/>
                    </a:lnTo>
                    <a:lnTo>
                      <a:pt x="1117438" y="105380"/>
                    </a:lnTo>
                    <a:lnTo>
                      <a:pt x="1130473" y="92684"/>
                    </a:lnTo>
                    <a:lnTo>
                      <a:pt x="1143826" y="80305"/>
                    </a:lnTo>
                    <a:lnTo>
                      <a:pt x="1150820" y="74909"/>
                    </a:lnTo>
                    <a:lnTo>
                      <a:pt x="1157815" y="69196"/>
                    </a:lnTo>
                    <a:lnTo>
                      <a:pt x="1164809" y="63800"/>
                    </a:lnTo>
                    <a:lnTo>
                      <a:pt x="1172121" y="58721"/>
                    </a:lnTo>
                    <a:lnTo>
                      <a:pt x="1179434" y="53960"/>
                    </a:lnTo>
                    <a:lnTo>
                      <a:pt x="1187064" y="48881"/>
                    </a:lnTo>
                    <a:lnTo>
                      <a:pt x="1194376" y="44120"/>
                    </a:lnTo>
                    <a:lnTo>
                      <a:pt x="1202007" y="39676"/>
                    </a:lnTo>
                    <a:lnTo>
                      <a:pt x="1209955" y="35867"/>
                    </a:lnTo>
                    <a:lnTo>
                      <a:pt x="1217903" y="31741"/>
                    </a:lnTo>
                    <a:lnTo>
                      <a:pt x="1225851" y="27932"/>
                    </a:lnTo>
                    <a:lnTo>
                      <a:pt x="1233799" y="24758"/>
                    </a:lnTo>
                    <a:lnTo>
                      <a:pt x="1242066" y="21266"/>
                    </a:lnTo>
                    <a:lnTo>
                      <a:pt x="1250332" y="18092"/>
                    </a:lnTo>
                    <a:lnTo>
                      <a:pt x="1258916" y="15236"/>
                    </a:lnTo>
                    <a:lnTo>
                      <a:pt x="1267182" y="12379"/>
                    </a:lnTo>
                    <a:lnTo>
                      <a:pt x="1275766" y="10474"/>
                    </a:lnTo>
                    <a:lnTo>
                      <a:pt x="1284350" y="8252"/>
                    </a:lnTo>
                    <a:lnTo>
                      <a:pt x="1292934" y="6348"/>
                    </a:lnTo>
                    <a:lnTo>
                      <a:pt x="1301836" y="4444"/>
                    </a:lnTo>
                    <a:lnTo>
                      <a:pt x="1310738" y="3174"/>
                    </a:lnTo>
                    <a:lnTo>
                      <a:pt x="1319322" y="1904"/>
                    </a:lnTo>
                    <a:lnTo>
                      <a:pt x="1328224" y="952"/>
                    </a:lnTo>
                    <a:lnTo>
                      <a:pt x="1337444" y="317"/>
                    </a:lnTo>
                    <a:lnTo>
                      <a:pt x="13463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KSO_Shape"/>
              <p:cNvSpPr>
                <a:spLocks/>
              </p:cNvSpPr>
              <p:nvPr/>
            </p:nvSpPr>
            <p:spPr bwMode="auto">
              <a:xfrm>
                <a:off x="1589761" y="3383521"/>
                <a:ext cx="288925" cy="323850"/>
              </a:xfrm>
              <a:custGeom>
                <a:avLst/>
                <a:gdLst>
                  <a:gd name="T0" fmla="*/ 248428 w 2033587"/>
                  <a:gd name="T1" fmla="*/ 944529 h 2276475"/>
                  <a:gd name="T2" fmla="*/ 1175716 w 2033587"/>
                  <a:gd name="T3" fmla="*/ 709393 h 2276475"/>
                  <a:gd name="T4" fmla="*/ 1178374 w 2033587"/>
                  <a:gd name="T5" fmla="*/ 591162 h 2276475"/>
                  <a:gd name="T6" fmla="*/ 1585424 w 2033587"/>
                  <a:gd name="T7" fmla="*/ 232745 h 2276475"/>
                  <a:gd name="T8" fmla="*/ 1623685 w 2033587"/>
                  <a:gd name="T9" fmla="*/ 244701 h 2276475"/>
                  <a:gd name="T10" fmla="*/ 1656631 w 2033587"/>
                  <a:gd name="T11" fmla="*/ 266753 h 2276475"/>
                  <a:gd name="T12" fmla="*/ 1682138 w 2033587"/>
                  <a:gd name="T13" fmla="*/ 297308 h 2276475"/>
                  <a:gd name="T14" fmla="*/ 1697549 w 2033587"/>
                  <a:gd name="T15" fmla="*/ 334505 h 2276475"/>
                  <a:gd name="T16" fmla="*/ 1701800 w 2033587"/>
                  <a:gd name="T17" fmla="*/ 1767638 h 2276475"/>
                  <a:gd name="T18" fmla="*/ 1695689 w 2033587"/>
                  <a:gd name="T19" fmla="*/ 1808289 h 2276475"/>
                  <a:gd name="T20" fmla="*/ 1678419 w 2033587"/>
                  <a:gd name="T21" fmla="*/ 1844423 h 2276475"/>
                  <a:gd name="T22" fmla="*/ 1651849 w 2033587"/>
                  <a:gd name="T23" fmla="*/ 1873649 h 2276475"/>
                  <a:gd name="T24" fmla="*/ 1617839 w 2033587"/>
                  <a:gd name="T25" fmla="*/ 1894372 h 2276475"/>
                  <a:gd name="T26" fmla="*/ 1578251 w 2033587"/>
                  <a:gd name="T27" fmla="*/ 1904469 h 2276475"/>
                  <a:gd name="T28" fmla="*/ 381012 w 2033587"/>
                  <a:gd name="T29" fmla="*/ 1903672 h 2276475"/>
                  <a:gd name="T30" fmla="*/ 342220 w 2033587"/>
                  <a:gd name="T31" fmla="*/ 1891715 h 2276475"/>
                  <a:gd name="T32" fmla="*/ 309539 w 2033587"/>
                  <a:gd name="T33" fmla="*/ 1869397 h 2276475"/>
                  <a:gd name="T34" fmla="*/ 284298 w 2033587"/>
                  <a:gd name="T35" fmla="*/ 1838844 h 2276475"/>
                  <a:gd name="T36" fmla="*/ 268621 w 2033587"/>
                  <a:gd name="T37" fmla="*/ 1801912 h 2276475"/>
                  <a:gd name="T38" fmla="*/ 382075 w 2033587"/>
                  <a:gd name="T39" fmla="*/ 1767638 h 2276475"/>
                  <a:gd name="T40" fmla="*/ 385528 w 2033587"/>
                  <a:gd name="T41" fmla="*/ 1778531 h 2276475"/>
                  <a:gd name="T42" fmla="*/ 398017 w 2033587"/>
                  <a:gd name="T43" fmla="*/ 1786768 h 2276475"/>
                  <a:gd name="T44" fmla="*/ 1570013 w 2033587"/>
                  <a:gd name="T45" fmla="*/ 1786502 h 2276475"/>
                  <a:gd name="T46" fmla="*/ 1581704 w 2033587"/>
                  <a:gd name="T47" fmla="*/ 1776937 h 2276475"/>
                  <a:gd name="T48" fmla="*/ 1583830 w 2033587"/>
                  <a:gd name="T49" fmla="*/ 368513 h 2276475"/>
                  <a:gd name="T50" fmla="*/ 1580376 w 2033587"/>
                  <a:gd name="T51" fmla="*/ 357619 h 2276475"/>
                  <a:gd name="T52" fmla="*/ 1568419 w 2033587"/>
                  <a:gd name="T53" fmla="*/ 349383 h 2276475"/>
                  <a:gd name="T54" fmla="*/ 492697 w 2033587"/>
                  <a:gd name="T55" fmla="*/ 362402 h 2276475"/>
                  <a:gd name="T56" fmla="*/ 484724 w 2033587"/>
                  <a:gd name="T57" fmla="*/ 402787 h 2276475"/>
                  <a:gd name="T58" fmla="*/ 465590 w 2033587"/>
                  <a:gd name="T59" fmla="*/ 437592 h 2276475"/>
                  <a:gd name="T60" fmla="*/ 437421 w 2033587"/>
                  <a:gd name="T61" fmla="*/ 465490 h 2276475"/>
                  <a:gd name="T62" fmla="*/ 402608 w 2033587"/>
                  <a:gd name="T63" fmla="*/ 484619 h 2276475"/>
                  <a:gd name="T64" fmla="*/ 362480 w 2033587"/>
                  <a:gd name="T65" fmla="*/ 492856 h 2276475"/>
                  <a:gd name="T66" fmla="*/ 118789 w 2033587"/>
                  <a:gd name="T67" fmla="*/ 1542067 h 2276475"/>
                  <a:gd name="T68" fmla="*/ 128090 w 2033587"/>
                  <a:gd name="T69" fmla="*/ 1553757 h 2276475"/>
                  <a:gd name="T70" fmla="*/ 1299773 w 2033587"/>
                  <a:gd name="T71" fmla="*/ 1556149 h 2276475"/>
                  <a:gd name="T72" fmla="*/ 1310934 w 2033587"/>
                  <a:gd name="T73" fmla="*/ 1552695 h 2276475"/>
                  <a:gd name="T74" fmla="*/ 1319438 w 2033587"/>
                  <a:gd name="T75" fmla="*/ 1540208 h 2276475"/>
                  <a:gd name="T76" fmla="*/ 1318907 w 2033587"/>
                  <a:gd name="T77" fmla="*/ 131782 h 2276475"/>
                  <a:gd name="T78" fmla="*/ 1309340 w 2033587"/>
                  <a:gd name="T79" fmla="*/ 120357 h 2276475"/>
                  <a:gd name="T80" fmla="*/ 492963 w 2033587"/>
                  <a:gd name="T81" fmla="*/ 117967 h 2276475"/>
                  <a:gd name="T82" fmla="*/ 1327676 w 2033587"/>
                  <a:gd name="T83" fmla="*/ 2922 h 2276475"/>
                  <a:gd name="T84" fmla="*/ 1365413 w 2033587"/>
                  <a:gd name="T85" fmla="*/ 16738 h 2276475"/>
                  <a:gd name="T86" fmla="*/ 1397303 w 2033587"/>
                  <a:gd name="T87" fmla="*/ 40385 h 2276475"/>
                  <a:gd name="T88" fmla="*/ 1420954 w 2033587"/>
                  <a:gd name="T89" fmla="*/ 72268 h 2276475"/>
                  <a:gd name="T90" fmla="*/ 1434773 w 2033587"/>
                  <a:gd name="T91" fmla="*/ 109996 h 2276475"/>
                  <a:gd name="T92" fmla="*/ 1437430 w 2033587"/>
                  <a:gd name="T93" fmla="*/ 1543396 h 2276475"/>
                  <a:gd name="T94" fmla="*/ 1429192 w 2033587"/>
                  <a:gd name="T95" fmla="*/ 1583515 h 2276475"/>
                  <a:gd name="T96" fmla="*/ 1410324 w 2033587"/>
                  <a:gd name="T97" fmla="*/ 1618586 h 2276475"/>
                  <a:gd name="T98" fmla="*/ 1382155 w 2033587"/>
                  <a:gd name="T99" fmla="*/ 1646749 h 2276475"/>
                  <a:gd name="T100" fmla="*/ 1347076 w 2033587"/>
                  <a:gd name="T101" fmla="*/ 1665613 h 2276475"/>
                  <a:gd name="T102" fmla="*/ 1307214 w 2033587"/>
                  <a:gd name="T103" fmla="*/ 1673849 h 2276475"/>
                  <a:gd name="T104" fmla="*/ 109754 w 2033587"/>
                  <a:gd name="T105" fmla="*/ 1671192 h 2276475"/>
                  <a:gd name="T106" fmla="*/ 72017 w 2033587"/>
                  <a:gd name="T107" fmla="*/ 1657377 h 2276475"/>
                  <a:gd name="T108" fmla="*/ 40394 w 2033587"/>
                  <a:gd name="T109" fmla="*/ 1633731 h 2276475"/>
                  <a:gd name="T110" fmla="*/ 16476 w 2033587"/>
                  <a:gd name="T111" fmla="*/ 1601848 h 2276475"/>
                  <a:gd name="T112" fmla="*/ 2657 w 2033587"/>
                  <a:gd name="T113" fmla="*/ 1564120 h 2276475"/>
                  <a:gd name="T114" fmla="*/ 409517 w 2033587"/>
                  <a:gd name="T115" fmla="*/ 0 h 22764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33587" h="2276475">
                    <a:moveTo>
                      <a:pt x="312737" y="1411287"/>
                    </a:moveTo>
                    <a:lnTo>
                      <a:pt x="1422400" y="1411287"/>
                    </a:lnTo>
                    <a:lnTo>
                      <a:pt x="1422400" y="1552575"/>
                    </a:lnTo>
                    <a:lnTo>
                      <a:pt x="312737" y="1552575"/>
                    </a:lnTo>
                    <a:lnTo>
                      <a:pt x="312737" y="1411287"/>
                    </a:lnTo>
                    <a:close/>
                    <a:moveTo>
                      <a:pt x="296862" y="1128712"/>
                    </a:moveTo>
                    <a:lnTo>
                      <a:pt x="1404937" y="1128712"/>
                    </a:lnTo>
                    <a:lnTo>
                      <a:pt x="1404937" y="1270000"/>
                    </a:lnTo>
                    <a:lnTo>
                      <a:pt x="296862" y="1270000"/>
                    </a:lnTo>
                    <a:lnTo>
                      <a:pt x="296862" y="1128712"/>
                    </a:lnTo>
                    <a:close/>
                    <a:moveTo>
                      <a:pt x="296862" y="847725"/>
                    </a:moveTo>
                    <a:lnTo>
                      <a:pt x="1404937" y="847725"/>
                    </a:lnTo>
                    <a:lnTo>
                      <a:pt x="1404937" y="987425"/>
                    </a:lnTo>
                    <a:lnTo>
                      <a:pt x="296862" y="987425"/>
                    </a:lnTo>
                    <a:lnTo>
                      <a:pt x="296862" y="847725"/>
                    </a:lnTo>
                    <a:close/>
                    <a:moveTo>
                      <a:pt x="869950" y="565150"/>
                    </a:moveTo>
                    <a:lnTo>
                      <a:pt x="1408113" y="565150"/>
                    </a:lnTo>
                    <a:lnTo>
                      <a:pt x="1408113" y="706438"/>
                    </a:lnTo>
                    <a:lnTo>
                      <a:pt x="869950" y="706438"/>
                    </a:lnTo>
                    <a:lnTo>
                      <a:pt x="869950" y="565150"/>
                    </a:lnTo>
                    <a:close/>
                    <a:moveTo>
                      <a:pt x="1869440" y="276225"/>
                    </a:moveTo>
                    <a:lnTo>
                      <a:pt x="1877695" y="276543"/>
                    </a:lnTo>
                    <a:lnTo>
                      <a:pt x="1885950" y="276860"/>
                    </a:lnTo>
                    <a:lnTo>
                      <a:pt x="1894522" y="278130"/>
                    </a:lnTo>
                    <a:lnTo>
                      <a:pt x="1902460" y="279400"/>
                    </a:lnTo>
                    <a:lnTo>
                      <a:pt x="1910080" y="281305"/>
                    </a:lnTo>
                    <a:lnTo>
                      <a:pt x="1918017" y="283528"/>
                    </a:lnTo>
                    <a:lnTo>
                      <a:pt x="1925955" y="286068"/>
                    </a:lnTo>
                    <a:lnTo>
                      <a:pt x="1933257" y="288925"/>
                    </a:lnTo>
                    <a:lnTo>
                      <a:pt x="1940242" y="292418"/>
                    </a:lnTo>
                    <a:lnTo>
                      <a:pt x="1947545" y="296228"/>
                    </a:lnTo>
                    <a:lnTo>
                      <a:pt x="1954530" y="299720"/>
                    </a:lnTo>
                    <a:lnTo>
                      <a:pt x="1961197" y="304165"/>
                    </a:lnTo>
                    <a:lnTo>
                      <a:pt x="1967865" y="308928"/>
                    </a:lnTo>
                    <a:lnTo>
                      <a:pt x="1973897" y="313690"/>
                    </a:lnTo>
                    <a:lnTo>
                      <a:pt x="1979612" y="318770"/>
                    </a:lnTo>
                    <a:lnTo>
                      <a:pt x="1985645" y="324168"/>
                    </a:lnTo>
                    <a:lnTo>
                      <a:pt x="1991042" y="330200"/>
                    </a:lnTo>
                    <a:lnTo>
                      <a:pt x="1996122" y="335915"/>
                    </a:lnTo>
                    <a:lnTo>
                      <a:pt x="2000885" y="342265"/>
                    </a:lnTo>
                    <a:lnTo>
                      <a:pt x="2005647" y="348615"/>
                    </a:lnTo>
                    <a:lnTo>
                      <a:pt x="2010092" y="355283"/>
                    </a:lnTo>
                    <a:lnTo>
                      <a:pt x="2013585" y="362268"/>
                    </a:lnTo>
                    <a:lnTo>
                      <a:pt x="2017395" y="369570"/>
                    </a:lnTo>
                    <a:lnTo>
                      <a:pt x="2020570" y="376873"/>
                    </a:lnTo>
                    <a:lnTo>
                      <a:pt x="2023745" y="384175"/>
                    </a:lnTo>
                    <a:lnTo>
                      <a:pt x="2026285" y="391795"/>
                    </a:lnTo>
                    <a:lnTo>
                      <a:pt x="2028507" y="399733"/>
                    </a:lnTo>
                    <a:lnTo>
                      <a:pt x="2030412" y="407670"/>
                    </a:lnTo>
                    <a:lnTo>
                      <a:pt x="2032000" y="415608"/>
                    </a:lnTo>
                    <a:lnTo>
                      <a:pt x="2032952" y="423863"/>
                    </a:lnTo>
                    <a:lnTo>
                      <a:pt x="2033270" y="432118"/>
                    </a:lnTo>
                    <a:lnTo>
                      <a:pt x="2033587" y="440373"/>
                    </a:lnTo>
                    <a:lnTo>
                      <a:pt x="2033587" y="2112328"/>
                    </a:lnTo>
                    <a:lnTo>
                      <a:pt x="2033270" y="2120583"/>
                    </a:lnTo>
                    <a:lnTo>
                      <a:pt x="2032952" y="2128838"/>
                    </a:lnTo>
                    <a:lnTo>
                      <a:pt x="2032000" y="2137410"/>
                    </a:lnTo>
                    <a:lnTo>
                      <a:pt x="2030412" y="2145348"/>
                    </a:lnTo>
                    <a:lnTo>
                      <a:pt x="2028507" y="2153285"/>
                    </a:lnTo>
                    <a:lnTo>
                      <a:pt x="2026285" y="2160905"/>
                    </a:lnTo>
                    <a:lnTo>
                      <a:pt x="2023745" y="2168525"/>
                    </a:lnTo>
                    <a:lnTo>
                      <a:pt x="2020570" y="2175828"/>
                    </a:lnTo>
                    <a:lnTo>
                      <a:pt x="2017395" y="2183130"/>
                    </a:lnTo>
                    <a:lnTo>
                      <a:pt x="2013585" y="2190433"/>
                    </a:lnTo>
                    <a:lnTo>
                      <a:pt x="2010092" y="2197418"/>
                    </a:lnTo>
                    <a:lnTo>
                      <a:pt x="2005647" y="2204085"/>
                    </a:lnTo>
                    <a:lnTo>
                      <a:pt x="2000885" y="2210435"/>
                    </a:lnTo>
                    <a:lnTo>
                      <a:pt x="1996122" y="2216785"/>
                    </a:lnTo>
                    <a:lnTo>
                      <a:pt x="1991042" y="2222500"/>
                    </a:lnTo>
                    <a:lnTo>
                      <a:pt x="1985645" y="2228533"/>
                    </a:lnTo>
                    <a:lnTo>
                      <a:pt x="1979612" y="2233930"/>
                    </a:lnTo>
                    <a:lnTo>
                      <a:pt x="1973897" y="2239010"/>
                    </a:lnTo>
                    <a:lnTo>
                      <a:pt x="1967865" y="2243773"/>
                    </a:lnTo>
                    <a:lnTo>
                      <a:pt x="1961197" y="2248535"/>
                    </a:lnTo>
                    <a:lnTo>
                      <a:pt x="1954530" y="2252980"/>
                    </a:lnTo>
                    <a:lnTo>
                      <a:pt x="1947545" y="2256790"/>
                    </a:lnTo>
                    <a:lnTo>
                      <a:pt x="1940242" y="2260600"/>
                    </a:lnTo>
                    <a:lnTo>
                      <a:pt x="1933257" y="2263775"/>
                    </a:lnTo>
                    <a:lnTo>
                      <a:pt x="1925955" y="2266633"/>
                    </a:lnTo>
                    <a:lnTo>
                      <a:pt x="1918017" y="2269173"/>
                    </a:lnTo>
                    <a:lnTo>
                      <a:pt x="1910080" y="2271395"/>
                    </a:lnTo>
                    <a:lnTo>
                      <a:pt x="1902460" y="2273300"/>
                    </a:lnTo>
                    <a:lnTo>
                      <a:pt x="1894522" y="2274888"/>
                    </a:lnTo>
                    <a:lnTo>
                      <a:pt x="1885950" y="2275840"/>
                    </a:lnTo>
                    <a:lnTo>
                      <a:pt x="1877695" y="2276475"/>
                    </a:lnTo>
                    <a:lnTo>
                      <a:pt x="1869440" y="2276475"/>
                    </a:lnTo>
                    <a:lnTo>
                      <a:pt x="480377" y="2276475"/>
                    </a:lnTo>
                    <a:lnTo>
                      <a:pt x="471805" y="2276475"/>
                    </a:lnTo>
                    <a:lnTo>
                      <a:pt x="463550" y="2275840"/>
                    </a:lnTo>
                    <a:lnTo>
                      <a:pt x="455295" y="2274888"/>
                    </a:lnTo>
                    <a:lnTo>
                      <a:pt x="447040" y="2273300"/>
                    </a:lnTo>
                    <a:lnTo>
                      <a:pt x="439102" y="2271395"/>
                    </a:lnTo>
                    <a:lnTo>
                      <a:pt x="431482" y="2269173"/>
                    </a:lnTo>
                    <a:lnTo>
                      <a:pt x="423862" y="2266633"/>
                    </a:lnTo>
                    <a:lnTo>
                      <a:pt x="416242" y="2263775"/>
                    </a:lnTo>
                    <a:lnTo>
                      <a:pt x="408940" y="2260600"/>
                    </a:lnTo>
                    <a:lnTo>
                      <a:pt x="401955" y="2256790"/>
                    </a:lnTo>
                    <a:lnTo>
                      <a:pt x="394970" y="2252980"/>
                    </a:lnTo>
                    <a:lnTo>
                      <a:pt x="388620" y="2248535"/>
                    </a:lnTo>
                    <a:lnTo>
                      <a:pt x="381952" y="2243773"/>
                    </a:lnTo>
                    <a:lnTo>
                      <a:pt x="375602" y="2239010"/>
                    </a:lnTo>
                    <a:lnTo>
                      <a:pt x="369887" y="2233930"/>
                    </a:lnTo>
                    <a:lnTo>
                      <a:pt x="364172" y="2228533"/>
                    </a:lnTo>
                    <a:lnTo>
                      <a:pt x="358457" y="2222500"/>
                    </a:lnTo>
                    <a:lnTo>
                      <a:pt x="353377" y="2216785"/>
                    </a:lnTo>
                    <a:lnTo>
                      <a:pt x="348297" y="2210435"/>
                    </a:lnTo>
                    <a:lnTo>
                      <a:pt x="343852" y="2204085"/>
                    </a:lnTo>
                    <a:lnTo>
                      <a:pt x="339725" y="2197418"/>
                    </a:lnTo>
                    <a:lnTo>
                      <a:pt x="335597" y="2190433"/>
                    </a:lnTo>
                    <a:lnTo>
                      <a:pt x="332105" y="2183130"/>
                    </a:lnTo>
                    <a:lnTo>
                      <a:pt x="328612" y="2175828"/>
                    </a:lnTo>
                    <a:lnTo>
                      <a:pt x="325755" y="2168525"/>
                    </a:lnTo>
                    <a:lnTo>
                      <a:pt x="323215" y="2160905"/>
                    </a:lnTo>
                    <a:lnTo>
                      <a:pt x="320992" y="2153285"/>
                    </a:lnTo>
                    <a:lnTo>
                      <a:pt x="319087" y="2145348"/>
                    </a:lnTo>
                    <a:lnTo>
                      <a:pt x="317817" y="2137410"/>
                    </a:lnTo>
                    <a:lnTo>
                      <a:pt x="316547" y="2128838"/>
                    </a:lnTo>
                    <a:lnTo>
                      <a:pt x="315912" y="2120583"/>
                    </a:lnTo>
                    <a:lnTo>
                      <a:pt x="315912" y="2112328"/>
                    </a:lnTo>
                    <a:lnTo>
                      <a:pt x="456565" y="2112328"/>
                    </a:lnTo>
                    <a:lnTo>
                      <a:pt x="456882" y="2114868"/>
                    </a:lnTo>
                    <a:lnTo>
                      <a:pt x="457200" y="2116773"/>
                    </a:lnTo>
                    <a:lnTo>
                      <a:pt x="457835" y="2118995"/>
                    </a:lnTo>
                    <a:lnTo>
                      <a:pt x="458470" y="2121218"/>
                    </a:lnTo>
                    <a:lnTo>
                      <a:pt x="459422" y="2123440"/>
                    </a:lnTo>
                    <a:lnTo>
                      <a:pt x="460692" y="2125345"/>
                    </a:lnTo>
                    <a:lnTo>
                      <a:pt x="463550" y="2128838"/>
                    </a:lnTo>
                    <a:lnTo>
                      <a:pt x="467042" y="2132013"/>
                    </a:lnTo>
                    <a:lnTo>
                      <a:pt x="468947" y="2132965"/>
                    </a:lnTo>
                    <a:lnTo>
                      <a:pt x="471170" y="2133918"/>
                    </a:lnTo>
                    <a:lnTo>
                      <a:pt x="473392" y="2134870"/>
                    </a:lnTo>
                    <a:lnTo>
                      <a:pt x="475615" y="2135188"/>
                    </a:lnTo>
                    <a:lnTo>
                      <a:pt x="477837" y="2135505"/>
                    </a:lnTo>
                    <a:lnTo>
                      <a:pt x="480377" y="2135823"/>
                    </a:lnTo>
                    <a:lnTo>
                      <a:pt x="1869440" y="2135823"/>
                    </a:lnTo>
                    <a:lnTo>
                      <a:pt x="1871980" y="2135505"/>
                    </a:lnTo>
                    <a:lnTo>
                      <a:pt x="1874202" y="2135188"/>
                    </a:lnTo>
                    <a:lnTo>
                      <a:pt x="1876107" y="2134870"/>
                    </a:lnTo>
                    <a:lnTo>
                      <a:pt x="1878330" y="2133918"/>
                    </a:lnTo>
                    <a:lnTo>
                      <a:pt x="1880552" y="2132965"/>
                    </a:lnTo>
                    <a:lnTo>
                      <a:pt x="1882457" y="2132013"/>
                    </a:lnTo>
                    <a:lnTo>
                      <a:pt x="1885950" y="2128838"/>
                    </a:lnTo>
                    <a:lnTo>
                      <a:pt x="1888490" y="2125345"/>
                    </a:lnTo>
                    <a:lnTo>
                      <a:pt x="1890077" y="2123440"/>
                    </a:lnTo>
                    <a:lnTo>
                      <a:pt x="1890712" y="2121218"/>
                    </a:lnTo>
                    <a:lnTo>
                      <a:pt x="1891982" y="2118995"/>
                    </a:lnTo>
                    <a:lnTo>
                      <a:pt x="1892300" y="2116773"/>
                    </a:lnTo>
                    <a:lnTo>
                      <a:pt x="1892617" y="2114868"/>
                    </a:lnTo>
                    <a:lnTo>
                      <a:pt x="1892617" y="2112328"/>
                    </a:lnTo>
                    <a:lnTo>
                      <a:pt x="1892617" y="440373"/>
                    </a:lnTo>
                    <a:lnTo>
                      <a:pt x="1892617" y="438468"/>
                    </a:lnTo>
                    <a:lnTo>
                      <a:pt x="1892300" y="435928"/>
                    </a:lnTo>
                    <a:lnTo>
                      <a:pt x="1891982" y="433705"/>
                    </a:lnTo>
                    <a:lnTo>
                      <a:pt x="1890712" y="431483"/>
                    </a:lnTo>
                    <a:lnTo>
                      <a:pt x="1890077" y="429578"/>
                    </a:lnTo>
                    <a:lnTo>
                      <a:pt x="1888490" y="427355"/>
                    </a:lnTo>
                    <a:lnTo>
                      <a:pt x="1885950" y="424180"/>
                    </a:lnTo>
                    <a:lnTo>
                      <a:pt x="1882457" y="421323"/>
                    </a:lnTo>
                    <a:lnTo>
                      <a:pt x="1880552" y="420053"/>
                    </a:lnTo>
                    <a:lnTo>
                      <a:pt x="1878330" y="419100"/>
                    </a:lnTo>
                    <a:lnTo>
                      <a:pt x="1876107" y="418148"/>
                    </a:lnTo>
                    <a:lnTo>
                      <a:pt x="1874202" y="417513"/>
                    </a:lnTo>
                    <a:lnTo>
                      <a:pt x="1871980" y="417195"/>
                    </a:lnTo>
                    <a:lnTo>
                      <a:pt x="1869440" y="417195"/>
                    </a:lnTo>
                    <a:lnTo>
                      <a:pt x="1869440" y="276225"/>
                    </a:lnTo>
                    <a:close/>
                    <a:moveTo>
                      <a:pt x="589072" y="140970"/>
                    </a:moveTo>
                    <a:lnTo>
                      <a:pt x="589072" y="424815"/>
                    </a:lnTo>
                    <a:lnTo>
                      <a:pt x="588754" y="433070"/>
                    </a:lnTo>
                    <a:lnTo>
                      <a:pt x="588436" y="441643"/>
                    </a:lnTo>
                    <a:lnTo>
                      <a:pt x="587166" y="449580"/>
                    </a:lnTo>
                    <a:lnTo>
                      <a:pt x="585896" y="458153"/>
                    </a:lnTo>
                    <a:lnTo>
                      <a:pt x="583991" y="465773"/>
                    </a:lnTo>
                    <a:lnTo>
                      <a:pt x="581768" y="473710"/>
                    </a:lnTo>
                    <a:lnTo>
                      <a:pt x="579227" y="481330"/>
                    </a:lnTo>
                    <a:lnTo>
                      <a:pt x="576052" y="488633"/>
                    </a:lnTo>
                    <a:lnTo>
                      <a:pt x="572876" y="495935"/>
                    </a:lnTo>
                    <a:lnTo>
                      <a:pt x="569065" y="503238"/>
                    </a:lnTo>
                    <a:lnTo>
                      <a:pt x="565572" y="509905"/>
                    </a:lnTo>
                    <a:lnTo>
                      <a:pt x="561126" y="516573"/>
                    </a:lnTo>
                    <a:lnTo>
                      <a:pt x="556363" y="522923"/>
                    </a:lnTo>
                    <a:lnTo>
                      <a:pt x="551600" y="528955"/>
                    </a:lnTo>
                    <a:lnTo>
                      <a:pt x="546519" y="535305"/>
                    </a:lnTo>
                    <a:lnTo>
                      <a:pt x="541120" y="541020"/>
                    </a:lnTo>
                    <a:lnTo>
                      <a:pt x="535087" y="546100"/>
                    </a:lnTo>
                    <a:lnTo>
                      <a:pt x="529371" y="551815"/>
                    </a:lnTo>
                    <a:lnTo>
                      <a:pt x="522702" y="556260"/>
                    </a:lnTo>
                    <a:lnTo>
                      <a:pt x="516668" y="561023"/>
                    </a:lnTo>
                    <a:lnTo>
                      <a:pt x="509682" y="565150"/>
                    </a:lnTo>
                    <a:lnTo>
                      <a:pt x="503013" y="569278"/>
                    </a:lnTo>
                    <a:lnTo>
                      <a:pt x="495709" y="572770"/>
                    </a:lnTo>
                    <a:lnTo>
                      <a:pt x="488406" y="575945"/>
                    </a:lnTo>
                    <a:lnTo>
                      <a:pt x="481102" y="579120"/>
                    </a:lnTo>
                    <a:lnTo>
                      <a:pt x="473480" y="581978"/>
                    </a:lnTo>
                    <a:lnTo>
                      <a:pt x="465541" y="584200"/>
                    </a:lnTo>
                    <a:lnTo>
                      <a:pt x="457602" y="585788"/>
                    </a:lnTo>
                    <a:lnTo>
                      <a:pt x="449663" y="587375"/>
                    </a:lnTo>
                    <a:lnTo>
                      <a:pt x="441407" y="588328"/>
                    </a:lnTo>
                    <a:lnTo>
                      <a:pt x="433150" y="588963"/>
                    </a:lnTo>
                    <a:lnTo>
                      <a:pt x="424576" y="589280"/>
                    </a:lnTo>
                    <a:lnTo>
                      <a:pt x="140678" y="589280"/>
                    </a:lnTo>
                    <a:lnTo>
                      <a:pt x="140678" y="1836103"/>
                    </a:lnTo>
                    <a:lnTo>
                      <a:pt x="140678" y="1838643"/>
                    </a:lnTo>
                    <a:lnTo>
                      <a:pt x="140996" y="1840548"/>
                    </a:lnTo>
                    <a:lnTo>
                      <a:pt x="141948" y="1842770"/>
                    </a:lnTo>
                    <a:lnTo>
                      <a:pt x="142584" y="1844993"/>
                    </a:lnTo>
                    <a:lnTo>
                      <a:pt x="143536" y="1847215"/>
                    </a:lnTo>
                    <a:lnTo>
                      <a:pt x="144807" y="1849120"/>
                    </a:lnTo>
                    <a:lnTo>
                      <a:pt x="147665" y="1852613"/>
                    </a:lnTo>
                    <a:lnTo>
                      <a:pt x="151475" y="1855470"/>
                    </a:lnTo>
                    <a:lnTo>
                      <a:pt x="153063" y="1856740"/>
                    </a:lnTo>
                    <a:lnTo>
                      <a:pt x="155286" y="1857693"/>
                    </a:lnTo>
                    <a:lnTo>
                      <a:pt x="157191" y="1858645"/>
                    </a:lnTo>
                    <a:lnTo>
                      <a:pt x="159732" y="1858963"/>
                    </a:lnTo>
                    <a:lnTo>
                      <a:pt x="161955" y="1859280"/>
                    </a:lnTo>
                    <a:lnTo>
                      <a:pt x="164495" y="1859598"/>
                    </a:lnTo>
                    <a:lnTo>
                      <a:pt x="1553180" y="1859598"/>
                    </a:lnTo>
                    <a:lnTo>
                      <a:pt x="1556038" y="1859280"/>
                    </a:lnTo>
                    <a:lnTo>
                      <a:pt x="1557943" y="1858963"/>
                    </a:lnTo>
                    <a:lnTo>
                      <a:pt x="1560484" y="1858645"/>
                    </a:lnTo>
                    <a:lnTo>
                      <a:pt x="1562389" y="1857693"/>
                    </a:lnTo>
                    <a:lnTo>
                      <a:pt x="1564612" y="1856740"/>
                    </a:lnTo>
                    <a:lnTo>
                      <a:pt x="1566517" y="1855470"/>
                    </a:lnTo>
                    <a:lnTo>
                      <a:pt x="1570010" y="1852613"/>
                    </a:lnTo>
                    <a:lnTo>
                      <a:pt x="1572868" y="1849120"/>
                    </a:lnTo>
                    <a:lnTo>
                      <a:pt x="1574139" y="1847215"/>
                    </a:lnTo>
                    <a:lnTo>
                      <a:pt x="1575091" y="1844993"/>
                    </a:lnTo>
                    <a:lnTo>
                      <a:pt x="1576044" y="1842770"/>
                    </a:lnTo>
                    <a:lnTo>
                      <a:pt x="1576679" y="1840548"/>
                    </a:lnTo>
                    <a:lnTo>
                      <a:pt x="1576997" y="1838643"/>
                    </a:lnTo>
                    <a:lnTo>
                      <a:pt x="1576997" y="1836103"/>
                    </a:lnTo>
                    <a:lnTo>
                      <a:pt x="1576997" y="164782"/>
                    </a:lnTo>
                    <a:lnTo>
                      <a:pt x="1576997" y="161925"/>
                    </a:lnTo>
                    <a:lnTo>
                      <a:pt x="1576679" y="160020"/>
                    </a:lnTo>
                    <a:lnTo>
                      <a:pt x="1576044" y="157480"/>
                    </a:lnTo>
                    <a:lnTo>
                      <a:pt x="1575091" y="155257"/>
                    </a:lnTo>
                    <a:lnTo>
                      <a:pt x="1574139" y="153352"/>
                    </a:lnTo>
                    <a:lnTo>
                      <a:pt x="1572868" y="151447"/>
                    </a:lnTo>
                    <a:lnTo>
                      <a:pt x="1570010" y="147955"/>
                    </a:lnTo>
                    <a:lnTo>
                      <a:pt x="1566517" y="145097"/>
                    </a:lnTo>
                    <a:lnTo>
                      <a:pt x="1564612" y="143827"/>
                    </a:lnTo>
                    <a:lnTo>
                      <a:pt x="1562389" y="142875"/>
                    </a:lnTo>
                    <a:lnTo>
                      <a:pt x="1560484" y="141922"/>
                    </a:lnTo>
                    <a:lnTo>
                      <a:pt x="1557943" y="141287"/>
                    </a:lnTo>
                    <a:lnTo>
                      <a:pt x="1556038" y="140970"/>
                    </a:lnTo>
                    <a:lnTo>
                      <a:pt x="1553180" y="140970"/>
                    </a:lnTo>
                    <a:lnTo>
                      <a:pt x="589072" y="140970"/>
                    </a:lnTo>
                    <a:close/>
                    <a:moveTo>
                      <a:pt x="489358" y="0"/>
                    </a:moveTo>
                    <a:lnTo>
                      <a:pt x="1553180" y="0"/>
                    </a:lnTo>
                    <a:lnTo>
                      <a:pt x="1562071" y="317"/>
                    </a:lnTo>
                    <a:lnTo>
                      <a:pt x="1570010" y="952"/>
                    </a:lnTo>
                    <a:lnTo>
                      <a:pt x="1578584" y="2222"/>
                    </a:lnTo>
                    <a:lnTo>
                      <a:pt x="1586523" y="3492"/>
                    </a:lnTo>
                    <a:lnTo>
                      <a:pt x="1594462" y="5397"/>
                    </a:lnTo>
                    <a:lnTo>
                      <a:pt x="1602084" y="7620"/>
                    </a:lnTo>
                    <a:lnTo>
                      <a:pt x="1609705" y="10160"/>
                    </a:lnTo>
                    <a:lnTo>
                      <a:pt x="1617644" y="13017"/>
                    </a:lnTo>
                    <a:lnTo>
                      <a:pt x="1624630" y="16192"/>
                    </a:lnTo>
                    <a:lnTo>
                      <a:pt x="1631617" y="20002"/>
                    </a:lnTo>
                    <a:lnTo>
                      <a:pt x="1638603" y="23812"/>
                    </a:lnTo>
                    <a:lnTo>
                      <a:pt x="1645589" y="28257"/>
                    </a:lnTo>
                    <a:lnTo>
                      <a:pt x="1651623" y="32702"/>
                    </a:lnTo>
                    <a:lnTo>
                      <a:pt x="1657974" y="37782"/>
                    </a:lnTo>
                    <a:lnTo>
                      <a:pt x="1664008" y="42862"/>
                    </a:lnTo>
                    <a:lnTo>
                      <a:pt x="1669724" y="48260"/>
                    </a:lnTo>
                    <a:lnTo>
                      <a:pt x="1675122" y="53975"/>
                    </a:lnTo>
                    <a:lnTo>
                      <a:pt x="1680203" y="60007"/>
                    </a:lnTo>
                    <a:lnTo>
                      <a:pt x="1685284" y="66357"/>
                    </a:lnTo>
                    <a:lnTo>
                      <a:pt x="1689730" y="72390"/>
                    </a:lnTo>
                    <a:lnTo>
                      <a:pt x="1694176" y="79375"/>
                    </a:lnTo>
                    <a:lnTo>
                      <a:pt x="1697987" y="86360"/>
                    </a:lnTo>
                    <a:lnTo>
                      <a:pt x="1701797" y="93345"/>
                    </a:lnTo>
                    <a:lnTo>
                      <a:pt x="1704973" y="100647"/>
                    </a:lnTo>
                    <a:lnTo>
                      <a:pt x="1707831" y="108267"/>
                    </a:lnTo>
                    <a:lnTo>
                      <a:pt x="1710371" y="115570"/>
                    </a:lnTo>
                    <a:lnTo>
                      <a:pt x="1712594" y="123507"/>
                    </a:lnTo>
                    <a:lnTo>
                      <a:pt x="1714500" y="131445"/>
                    </a:lnTo>
                    <a:lnTo>
                      <a:pt x="1715770" y="139382"/>
                    </a:lnTo>
                    <a:lnTo>
                      <a:pt x="1717040" y="147637"/>
                    </a:lnTo>
                    <a:lnTo>
                      <a:pt x="1717675" y="155892"/>
                    </a:lnTo>
                    <a:lnTo>
                      <a:pt x="1717675" y="164782"/>
                    </a:lnTo>
                    <a:lnTo>
                      <a:pt x="1717675" y="1836103"/>
                    </a:lnTo>
                    <a:lnTo>
                      <a:pt x="1717675" y="1844358"/>
                    </a:lnTo>
                    <a:lnTo>
                      <a:pt x="1717040" y="1852613"/>
                    </a:lnTo>
                    <a:lnTo>
                      <a:pt x="1715770" y="1861185"/>
                    </a:lnTo>
                    <a:lnTo>
                      <a:pt x="1714500" y="1869123"/>
                    </a:lnTo>
                    <a:lnTo>
                      <a:pt x="1712594" y="1877060"/>
                    </a:lnTo>
                    <a:lnTo>
                      <a:pt x="1710371" y="1884680"/>
                    </a:lnTo>
                    <a:lnTo>
                      <a:pt x="1707831" y="1892300"/>
                    </a:lnTo>
                    <a:lnTo>
                      <a:pt x="1704973" y="1900238"/>
                    </a:lnTo>
                    <a:lnTo>
                      <a:pt x="1701797" y="1907223"/>
                    </a:lnTo>
                    <a:lnTo>
                      <a:pt x="1697987" y="1914208"/>
                    </a:lnTo>
                    <a:lnTo>
                      <a:pt x="1694176" y="1921193"/>
                    </a:lnTo>
                    <a:lnTo>
                      <a:pt x="1689730" y="1927860"/>
                    </a:lnTo>
                    <a:lnTo>
                      <a:pt x="1685284" y="1934210"/>
                    </a:lnTo>
                    <a:lnTo>
                      <a:pt x="1680203" y="1940560"/>
                    </a:lnTo>
                    <a:lnTo>
                      <a:pt x="1675122" y="1946275"/>
                    </a:lnTo>
                    <a:lnTo>
                      <a:pt x="1669724" y="1952308"/>
                    </a:lnTo>
                    <a:lnTo>
                      <a:pt x="1664008" y="1957705"/>
                    </a:lnTo>
                    <a:lnTo>
                      <a:pt x="1657974" y="1962785"/>
                    </a:lnTo>
                    <a:lnTo>
                      <a:pt x="1651623" y="1967865"/>
                    </a:lnTo>
                    <a:lnTo>
                      <a:pt x="1645589" y="1972310"/>
                    </a:lnTo>
                    <a:lnTo>
                      <a:pt x="1638603" y="1976755"/>
                    </a:lnTo>
                    <a:lnTo>
                      <a:pt x="1631617" y="1980565"/>
                    </a:lnTo>
                    <a:lnTo>
                      <a:pt x="1624630" y="1984375"/>
                    </a:lnTo>
                    <a:lnTo>
                      <a:pt x="1617644" y="1987550"/>
                    </a:lnTo>
                    <a:lnTo>
                      <a:pt x="1609705" y="1990408"/>
                    </a:lnTo>
                    <a:lnTo>
                      <a:pt x="1602084" y="1992948"/>
                    </a:lnTo>
                    <a:lnTo>
                      <a:pt x="1594462" y="1995170"/>
                    </a:lnTo>
                    <a:lnTo>
                      <a:pt x="1586523" y="1997075"/>
                    </a:lnTo>
                    <a:lnTo>
                      <a:pt x="1578584" y="1998345"/>
                    </a:lnTo>
                    <a:lnTo>
                      <a:pt x="1570010" y="1999615"/>
                    </a:lnTo>
                    <a:lnTo>
                      <a:pt x="1562071" y="2000250"/>
                    </a:lnTo>
                    <a:lnTo>
                      <a:pt x="1553180" y="2000250"/>
                    </a:lnTo>
                    <a:lnTo>
                      <a:pt x="164495" y="2000250"/>
                    </a:lnTo>
                    <a:lnTo>
                      <a:pt x="155604" y="2000250"/>
                    </a:lnTo>
                    <a:lnTo>
                      <a:pt x="147665" y="1999615"/>
                    </a:lnTo>
                    <a:lnTo>
                      <a:pt x="139408" y="1998345"/>
                    </a:lnTo>
                    <a:lnTo>
                      <a:pt x="131152" y="1997075"/>
                    </a:lnTo>
                    <a:lnTo>
                      <a:pt x="123213" y="1995170"/>
                    </a:lnTo>
                    <a:lnTo>
                      <a:pt x="115591" y="1992948"/>
                    </a:lnTo>
                    <a:lnTo>
                      <a:pt x="107970" y="1990408"/>
                    </a:lnTo>
                    <a:lnTo>
                      <a:pt x="100348" y="1987550"/>
                    </a:lnTo>
                    <a:lnTo>
                      <a:pt x="93044" y="1984375"/>
                    </a:lnTo>
                    <a:lnTo>
                      <a:pt x="86058" y="1980565"/>
                    </a:lnTo>
                    <a:lnTo>
                      <a:pt x="79072" y="1976755"/>
                    </a:lnTo>
                    <a:lnTo>
                      <a:pt x="72721" y="1972310"/>
                    </a:lnTo>
                    <a:lnTo>
                      <a:pt x="66052" y="1967865"/>
                    </a:lnTo>
                    <a:lnTo>
                      <a:pt x="59701" y="1962785"/>
                    </a:lnTo>
                    <a:lnTo>
                      <a:pt x="53667" y="1957705"/>
                    </a:lnTo>
                    <a:lnTo>
                      <a:pt x="48269" y="1952308"/>
                    </a:lnTo>
                    <a:lnTo>
                      <a:pt x="42553" y="1946275"/>
                    </a:lnTo>
                    <a:lnTo>
                      <a:pt x="37472" y="1940560"/>
                    </a:lnTo>
                    <a:lnTo>
                      <a:pt x="32391" y="1934210"/>
                    </a:lnTo>
                    <a:lnTo>
                      <a:pt x="27945" y="1927860"/>
                    </a:lnTo>
                    <a:lnTo>
                      <a:pt x="23817" y="1921193"/>
                    </a:lnTo>
                    <a:lnTo>
                      <a:pt x="19688" y="1914208"/>
                    </a:lnTo>
                    <a:lnTo>
                      <a:pt x="16195" y="1907223"/>
                    </a:lnTo>
                    <a:lnTo>
                      <a:pt x="12702" y="1900238"/>
                    </a:lnTo>
                    <a:lnTo>
                      <a:pt x="9844" y="1892300"/>
                    </a:lnTo>
                    <a:lnTo>
                      <a:pt x="7304" y="1884680"/>
                    </a:lnTo>
                    <a:lnTo>
                      <a:pt x="5081" y="1877060"/>
                    </a:lnTo>
                    <a:lnTo>
                      <a:pt x="3175" y="1869123"/>
                    </a:lnTo>
                    <a:lnTo>
                      <a:pt x="1905" y="1861185"/>
                    </a:lnTo>
                    <a:lnTo>
                      <a:pt x="635" y="1852613"/>
                    </a:lnTo>
                    <a:lnTo>
                      <a:pt x="0" y="1844358"/>
                    </a:lnTo>
                    <a:lnTo>
                      <a:pt x="0" y="1836103"/>
                    </a:lnTo>
                    <a:lnTo>
                      <a:pt x="0" y="489585"/>
                    </a:lnTo>
                    <a:lnTo>
                      <a:pt x="489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KSO_Shape"/>
              <p:cNvSpPr>
                <a:spLocks/>
              </p:cNvSpPr>
              <p:nvPr/>
            </p:nvSpPr>
            <p:spPr bwMode="auto">
              <a:xfrm>
                <a:off x="3050261" y="3505759"/>
                <a:ext cx="414337" cy="352425"/>
              </a:xfrm>
              <a:custGeom>
                <a:avLst/>
                <a:gdLst>
                  <a:gd name="T0" fmla="*/ 1221908 w 2276475"/>
                  <a:gd name="T1" fmla="*/ 1328927 h 1936751"/>
                  <a:gd name="T2" fmla="*/ 1196654 w 2276475"/>
                  <a:gd name="T3" fmla="*/ 1388292 h 1936751"/>
                  <a:gd name="T4" fmla="*/ 691864 w 2276475"/>
                  <a:gd name="T5" fmla="*/ 1376845 h 1936751"/>
                  <a:gd name="T6" fmla="*/ 695585 w 2276475"/>
                  <a:gd name="T7" fmla="*/ 1314285 h 1936751"/>
                  <a:gd name="T8" fmla="*/ 1104489 w 2276475"/>
                  <a:gd name="T9" fmla="*/ 1115137 h 1936751"/>
                  <a:gd name="T10" fmla="*/ 1117497 w 2276475"/>
                  <a:gd name="T11" fmla="*/ 1168850 h 1936751"/>
                  <a:gd name="T12" fmla="*/ 811396 w 2276475"/>
                  <a:gd name="T13" fmla="*/ 1188695 h 1936751"/>
                  <a:gd name="T14" fmla="*/ 783254 w 2276475"/>
                  <a:gd name="T15" fmla="*/ 1141068 h 1936751"/>
                  <a:gd name="T16" fmla="*/ 309026 w 2276475"/>
                  <a:gd name="T17" fmla="*/ 898551 h 1936751"/>
                  <a:gd name="T18" fmla="*/ 798665 w 2276475"/>
                  <a:gd name="T19" fmla="*/ 935449 h 1936751"/>
                  <a:gd name="T20" fmla="*/ 759855 w 2276475"/>
                  <a:gd name="T21" fmla="*/ 989335 h 1936751"/>
                  <a:gd name="T22" fmla="*/ 259317 w 2276475"/>
                  <a:gd name="T23" fmla="*/ 967303 h 1936751"/>
                  <a:gd name="T24" fmla="*/ 277393 w 2276475"/>
                  <a:gd name="T25" fmla="*/ 906514 h 1936751"/>
                  <a:gd name="T26" fmla="*/ 1086287 w 2276475"/>
                  <a:gd name="T27" fmla="*/ 817903 h 1936751"/>
                  <a:gd name="T28" fmla="*/ 1028372 w 2276475"/>
                  <a:gd name="T29" fmla="*/ 919230 h 1936751"/>
                  <a:gd name="T30" fmla="*/ 999280 w 2276475"/>
                  <a:gd name="T31" fmla="*/ 917630 h 1936751"/>
                  <a:gd name="T32" fmla="*/ 289574 w 2276475"/>
                  <a:gd name="T33" fmla="*/ 706099 h 1936751"/>
                  <a:gd name="T34" fmla="*/ 590631 w 2276475"/>
                  <a:gd name="T35" fmla="*/ 735033 h 1936751"/>
                  <a:gd name="T36" fmla="*/ 567535 w 2276475"/>
                  <a:gd name="T37" fmla="*/ 784938 h 1936751"/>
                  <a:gd name="T38" fmla="*/ 259309 w 2276475"/>
                  <a:gd name="T39" fmla="*/ 770073 h 1936751"/>
                  <a:gd name="T40" fmla="*/ 267273 w 2276475"/>
                  <a:gd name="T41" fmla="*/ 715124 h 1936751"/>
                  <a:gd name="T42" fmla="*/ 836933 w 2276475"/>
                  <a:gd name="T43" fmla="*/ 505684 h 1936751"/>
                  <a:gd name="T44" fmla="*/ 846494 w 2276475"/>
                  <a:gd name="T45" fmla="*/ 574170 h 1936751"/>
                  <a:gd name="T46" fmla="*/ 268069 w 2276475"/>
                  <a:gd name="T47" fmla="*/ 592752 h 1936751"/>
                  <a:gd name="T48" fmla="*/ 238855 w 2276475"/>
                  <a:gd name="T49" fmla="*/ 530105 h 1936751"/>
                  <a:gd name="T50" fmla="*/ 1467818 w 2276475"/>
                  <a:gd name="T51" fmla="*/ 344025 h 1936751"/>
                  <a:gd name="T52" fmla="*/ 1566759 w 2276475"/>
                  <a:gd name="T53" fmla="*/ 428438 h 1936751"/>
                  <a:gd name="T54" fmla="*/ 1578461 w 2276475"/>
                  <a:gd name="T55" fmla="*/ 479936 h 1936751"/>
                  <a:gd name="T56" fmla="*/ 1197862 w 2276475"/>
                  <a:gd name="T57" fmla="*/ 846789 h 1936751"/>
                  <a:gd name="T58" fmla="*/ 1138817 w 2276475"/>
                  <a:gd name="T59" fmla="*/ 842806 h 1936751"/>
                  <a:gd name="T60" fmla="*/ 1093869 w 2276475"/>
                  <a:gd name="T61" fmla="*/ 799538 h 1936751"/>
                  <a:gd name="T62" fmla="*/ 1075782 w 2276475"/>
                  <a:gd name="T63" fmla="*/ 737423 h 1936751"/>
                  <a:gd name="T64" fmla="*/ 1456382 w 2276475"/>
                  <a:gd name="T65" fmla="*/ 344821 h 1936751"/>
                  <a:gd name="T66" fmla="*/ 199469 w 2276475"/>
                  <a:gd name="T67" fmla="*/ 367345 h 1936751"/>
                  <a:gd name="T68" fmla="*/ 114475 w 2276475"/>
                  <a:gd name="T69" fmla="*/ 448541 h 1936751"/>
                  <a:gd name="T70" fmla="*/ 103321 w 2276475"/>
                  <a:gd name="T71" fmla="*/ 1407238 h 1936751"/>
                  <a:gd name="T72" fmla="*/ 171315 w 2276475"/>
                  <a:gd name="T73" fmla="*/ 1503559 h 1936751"/>
                  <a:gd name="T74" fmla="*/ 1382734 w 2276475"/>
                  <a:gd name="T75" fmla="*/ 1530890 h 1936751"/>
                  <a:gd name="T76" fmla="*/ 1488975 w 2276475"/>
                  <a:gd name="T77" fmla="*/ 1477289 h 1936751"/>
                  <a:gd name="T78" fmla="*/ 1531737 w 2276475"/>
                  <a:gd name="T79" fmla="*/ 1365845 h 1936751"/>
                  <a:gd name="T80" fmla="*/ 1605841 w 2276475"/>
                  <a:gd name="T81" fmla="*/ 1539381 h 1936751"/>
                  <a:gd name="T82" fmla="*/ 1513146 w 2276475"/>
                  <a:gd name="T83" fmla="*/ 1611821 h 1936751"/>
                  <a:gd name="T84" fmla="*/ 101461 w 2276475"/>
                  <a:gd name="T85" fmla="*/ 1605982 h 1936751"/>
                  <a:gd name="T86" fmla="*/ 16468 w 2276475"/>
                  <a:gd name="T87" fmla="*/ 1525317 h 1936751"/>
                  <a:gd name="T88" fmla="*/ 5312 w 2276475"/>
                  <a:gd name="T89" fmla="*/ 391226 h 1936751"/>
                  <a:gd name="T90" fmla="*/ 73307 w 2276475"/>
                  <a:gd name="T91" fmla="*/ 295170 h 1936751"/>
                  <a:gd name="T92" fmla="*/ 1746529 w 2276475"/>
                  <a:gd name="T93" fmla="*/ 88926 h 1936751"/>
                  <a:gd name="T94" fmla="*/ 1805153 w 2276475"/>
                  <a:gd name="T95" fmla="*/ 114614 h 1936751"/>
                  <a:gd name="T96" fmla="*/ 1838312 w 2276475"/>
                  <a:gd name="T97" fmla="*/ 176846 h 1936751"/>
                  <a:gd name="T98" fmla="*/ 1821600 w 2276475"/>
                  <a:gd name="T99" fmla="*/ 237490 h 1936751"/>
                  <a:gd name="T100" fmla="*/ 1620792 w 2276475"/>
                  <a:gd name="T101" fmla="*/ 421806 h 1936751"/>
                  <a:gd name="T102" fmla="*/ 1543068 w 2276475"/>
                  <a:gd name="T103" fmla="*/ 339447 h 1936751"/>
                  <a:gd name="T104" fmla="*/ 1506460 w 2276475"/>
                  <a:gd name="T105" fmla="*/ 289925 h 1936751"/>
                  <a:gd name="T106" fmla="*/ 1716818 w 2276475"/>
                  <a:gd name="T107" fmla="*/ 92634 h 1936751"/>
                  <a:gd name="T108" fmla="*/ 1893521 w 2276475"/>
                  <a:gd name="T109" fmla="*/ 35131 h 1936751"/>
                  <a:gd name="T110" fmla="*/ 1889783 w 2276475"/>
                  <a:gd name="T111" fmla="*/ 106078 h 1936751"/>
                  <a:gd name="T112" fmla="*/ 1844400 w 2276475"/>
                  <a:gd name="T113" fmla="*/ 105545 h 1936751"/>
                  <a:gd name="T114" fmla="*/ 1793944 w 2276475"/>
                  <a:gd name="T115" fmla="*/ 59669 h 1936751"/>
                  <a:gd name="T116" fmla="*/ 1847069 w 2276475"/>
                  <a:gd name="T117" fmla="*/ 16194 h 1936751"/>
                  <a:gd name="T118" fmla="*/ 1697756 w 2276475"/>
                  <a:gd name="T119" fmla="*/ 22017 h 1936751"/>
                  <a:gd name="T120" fmla="*/ 1364698 w 2276475"/>
                  <a:gd name="T121" fmla="*/ 383050 h 1936751"/>
                  <a:gd name="T122" fmla="*/ 1317840 w 2276475"/>
                  <a:gd name="T123" fmla="*/ 375887 h 1936751"/>
                  <a:gd name="T124" fmla="*/ 1320237 w 2276475"/>
                  <a:gd name="T125" fmla="*/ 329200 h 19367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76475" h="1936751">
                    <a:moveTo>
                      <a:pt x="872202" y="1555750"/>
                    </a:moveTo>
                    <a:lnTo>
                      <a:pt x="879190" y="1555750"/>
                    </a:lnTo>
                    <a:lnTo>
                      <a:pt x="1397284" y="1555750"/>
                    </a:lnTo>
                    <a:lnTo>
                      <a:pt x="1404272" y="1555750"/>
                    </a:lnTo>
                    <a:lnTo>
                      <a:pt x="1410943" y="1557024"/>
                    </a:lnTo>
                    <a:lnTo>
                      <a:pt x="1417614" y="1557979"/>
                    </a:lnTo>
                    <a:lnTo>
                      <a:pt x="1423649" y="1560208"/>
                    </a:lnTo>
                    <a:lnTo>
                      <a:pt x="1430002" y="1562437"/>
                    </a:lnTo>
                    <a:lnTo>
                      <a:pt x="1435403" y="1565303"/>
                    </a:lnTo>
                    <a:lnTo>
                      <a:pt x="1440485" y="1568168"/>
                    </a:lnTo>
                    <a:lnTo>
                      <a:pt x="1445567" y="1571989"/>
                    </a:lnTo>
                    <a:lnTo>
                      <a:pt x="1450015" y="1576128"/>
                    </a:lnTo>
                    <a:lnTo>
                      <a:pt x="1453509" y="1580268"/>
                    </a:lnTo>
                    <a:lnTo>
                      <a:pt x="1457321" y="1584726"/>
                    </a:lnTo>
                    <a:lnTo>
                      <a:pt x="1460180" y="1589502"/>
                    </a:lnTo>
                    <a:lnTo>
                      <a:pt x="1462403" y="1594915"/>
                    </a:lnTo>
                    <a:lnTo>
                      <a:pt x="1463674" y="1600009"/>
                    </a:lnTo>
                    <a:lnTo>
                      <a:pt x="1464944" y="1605741"/>
                    </a:lnTo>
                    <a:lnTo>
                      <a:pt x="1465262" y="1611472"/>
                    </a:lnTo>
                    <a:lnTo>
                      <a:pt x="1464944" y="1617203"/>
                    </a:lnTo>
                    <a:lnTo>
                      <a:pt x="1463674" y="1622935"/>
                    </a:lnTo>
                    <a:lnTo>
                      <a:pt x="1462403" y="1628029"/>
                    </a:lnTo>
                    <a:lnTo>
                      <a:pt x="1460180" y="1633124"/>
                    </a:lnTo>
                    <a:lnTo>
                      <a:pt x="1457321" y="1638218"/>
                    </a:lnTo>
                    <a:lnTo>
                      <a:pt x="1453509" y="1642358"/>
                    </a:lnTo>
                    <a:lnTo>
                      <a:pt x="1450015" y="1646815"/>
                    </a:lnTo>
                    <a:lnTo>
                      <a:pt x="1445567" y="1650955"/>
                    </a:lnTo>
                    <a:lnTo>
                      <a:pt x="1440485" y="1654457"/>
                    </a:lnTo>
                    <a:lnTo>
                      <a:pt x="1435403" y="1657641"/>
                    </a:lnTo>
                    <a:lnTo>
                      <a:pt x="1430002" y="1660507"/>
                    </a:lnTo>
                    <a:lnTo>
                      <a:pt x="1423649" y="1662736"/>
                    </a:lnTo>
                    <a:lnTo>
                      <a:pt x="1417614" y="1664328"/>
                    </a:lnTo>
                    <a:lnTo>
                      <a:pt x="1410943" y="1665920"/>
                    </a:lnTo>
                    <a:lnTo>
                      <a:pt x="1404272" y="1666875"/>
                    </a:lnTo>
                    <a:lnTo>
                      <a:pt x="1397284" y="1666875"/>
                    </a:lnTo>
                    <a:lnTo>
                      <a:pt x="879190" y="1666875"/>
                    </a:lnTo>
                    <a:lnTo>
                      <a:pt x="872202" y="1666875"/>
                    </a:lnTo>
                    <a:lnTo>
                      <a:pt x="865531" y="1665920"/>
                    </a:lnTo>
                    <a:lnTo>
                      <a:pt x="858860" y="1664328"/>
                    </a:lnTo>
                    <a:lnTo>
                      <a:pt x="852507" y="1662736"/>
                    </a:lnTo>
                    <a:lnTo>
                      <a:pt x="846790" y="1660507"/>
                    </a:lnTo>
                    <a:lnTo>
                      <a:pt x="841389" y="1657641"/>
                    </a:lnTo>
                    <a:lnTo>
                      <a:pt x="835989" y="1654139"/>
                    </a:lnTo>
                    <a:lnTo>
                      <a:pt x="831224" y="1650955"/>
                    </a:lnTo>
                    <a:lnTo>
                      <a:pt x="826777" y="1646815"/>
                    </a:lnTo>
                    <a:lnTo>
                      <a:pt x="822648" y="1642358"/>
                    </a:lnTo>
                    <a:lnTo>
                      <a:pt x="819471" y="1637900"/>
                    </a:lnTo>
                    <a:lnTo>
                      <a:pt x="816612" y="1633124"/>
                    </a:lnTo>
                    <a:lnTo>
                      <a:pt x="814389" y="1628029"/>
                    </a:lnTo>
                    <a:lnTo>
                      <a:pt x="812483" y="1622935"/>
                    </a:lnTo>
                    <a:lnTo>
                      <a:pt x="811530" y="1617203"/>
                    </a:lnTo>
                    <a:lnTo>
                      <a:pt x="811212" y="1611472"/>
                    </a:lnTo>
                    <a:lnTo>
                      <a:pt x="811530" y="1605741"/>
                    </a:lnTo>
                    <a:lnTo>
                      <a:pt x="812483" y="1600009"/>
                    </a:lnTo>
                    <a:lnTo>
                      <a:pt x="814389" y="1594915"/>
                    </a:lnTo>
                    <a:lnTo>
                      <a:pt x="816612" y="1589820"/>
                    </a:lnTo>
                    <a:lnTo>
                      <a:pt x="819471" y="1584726"/>
                    </a:lnTo>
                    <a:lnTo>
                      <a:pt x="822648" y="1580268"/>
                    </a:lnTo>
                    <a:lnTo>
                      <a:pt x="826777" y="1576128"/>
                    </a:lnTo>
                    <a:lnTo>
                      <a:pt x="831224" y="1571989"/>
                    </a:lnTo>
                    <a:lnTo>
                      <a:pt x="835989" y="1568168"/>
                    </a:lnTo>
                    <a:lnTo>
                      <a:pt x="841389" y="1565303"/>
                    </a:lnTo>
                    <a:lnTo>
                      <a:pt x="846790" y="1562437"/>
                    </a:lnTo>
                    <a:lnTo>
                      <a:pt x="852507" y="1560208"/>
                    </a:lnTo>
                    <a:lnTo>
                      <a:pt x="858860" y="1558298"/>
                    </a:lnTo>
                    <a:lnTo>
                      <a:pt x="865531" y="1557024"/>
                    </a:lnTo>
                    <a:lnTo>
                      <a:pt x="872202" y="1555750"/>
                    </a:lnTo>
                    <a:close/>
                    <a:moveTo>
                      <a:pt x="984211" y="1325563"/>
                    </a:moveTo>
                    <a:lnTo>
                      <a:pt x="1292263" y="1325563"/>
                    </a:lnTo>
                    <a:lnTo>
                      <a:pt x="1297339" y="1325880"/>
                    </a:lnTo>
                    <a:lnTo>
                      <a:pt x="1302415" y="1326513"/>
                    </a:lnTo>
                    <a:lnTo>
                      <a:pt x="1307174" y="1327779"/>
                    </a:lnTo>
                    <a:lnTo>
                      <a:pt x="1311615" y="1329361"/>
                    </a:lnTo>
                    <a:lnTo>
                      <a:pt x="1315740" y="1331260"/>
                    </a:lnTo>
                    <a:lnTo>
                      <a:pt x="1319864" y="1333792"/>
                    </a:lnTo>
                    <a:lnTo>
                      <a:pt x="1323671" y="1336640"/>
                    </a:lnTo>
                    <a:lnTo>
                      <a:pt x="1327161" y="1340121"/>
                    </a:lnTo>
                    <a:lnTo>
                      <a:pt x="1330333" y="1343286"/>
                    </a:lnTo>
                    <a:lnTo>
                      <a:pt x="1332871" y="1347400"/>
                    </a:lnTo>
                    <a:lnTo>
                      <a:pt x="1335409" y="1351198"/>
                    </a:lnTo>
                    <a:lnTo>
                      <a:pt x="1337630" y="1355629"/>
                    </a:lnTo>
                    <a:lnTo>
                      <a:pt x="1339216" y="1360059"/>
                    </a:lnTo>
                    <a:lnTo>
                      <a:pt x="1340485" y="1364807"/>
                    </a:lnTo>
                    <a:lnTo>
                      <a:pt x="1341437" y="1369870"/>
                    </a:lnTo>
                    <a:lnTo>
                      <a:pt x="1341437" y="1374934"/>
                    </a:lnTo>
                    <a:lnTo>
                      <a:pt x="1341437" y="1379681"/>
                    </a:lnTo>
                    <a:lnTo>
                      <a:pt x="1340485" y="1384745"/>
                    </a:lnTo>
                    <a:lnTo>
                      <a:pt x="1339216" y="1389492"/>
                    </a:lnTo>
                    <a:lnTo>
                      <a:pt x="1337630" y="1393923"/>
                    </a:lnTo>
                    <a:lnTo>
                      <a:pt x="1335409" y="1398037"/>
                    </a:lnTo>
                    <a:lnTo>
                      <a:pt x="1332871" y="1402151"/>
                    </a:lnTo>
                    <a:lnTo>
                      <a:pt x="1330016" y="1405632"/>
                    </a:lnTo>
                    <a:lnTo>
                      <a:pt x="1327161" y="1409430"/>
                    </a:lnTo>
                    <a:lnTo>
                      <a:pt x="1323671" y="1412595"/>
                    </a:lnTo>
                    <a:lnTo>
                      <a:pt x="1319864" y="1415443"/>
                    </a:lnTo>
                    <a:lnTo>
                      <a:pt x="1315740" y="1417659"/>
                    </a:lnTo>
                    <a:lnTo>
                      <a:pt x="1311615" y="1419874"/>
                    </a:lnTo>
                    <a:lnTo>
                      <a:pt x="1306857" y="1421773"/>
                    </a:lnTo>
                    <a:lnTo>
                      <a:pt x="1302415" y="1422722"/>
                    </a:lnTo>
                    <a:lnTo>
                      <a:pt x="1297339" y="1423672"/>
                    </a:lnTo>
                    <a:lnTo>
                      <a:pt x="1292263" y="1423988"/>
                    </a:lnTo>
                    <a:lnTo>
                      <a:pt x="984211" y="1423988"/>
                    </a:lnTo>
                    <a:lnTo>
                      <a:pt x="979453" y="1423672"/>
                    </a:lnTo>
                    <a:lnTo>
                      <a:pt x="974377" y="1422722"/>
                    </a:lnTo>
                    <a:lnTo>
                      <a:pt x="969618" y="1421773"/>
                    </a:lnTo>
                    <a:lnTo>
                      <a:pt x="965176" y="1419874"/>
                    </a:lnTo>
                    <a:lnTo>
                      <a:pt x="960735" y="1417659"/>
                    </a:lnTo>
                    <a:lnTo>
                      <a:pt x="956928" y="1415443"/>
                    </a:lnTo>
                    <a:lnTo>
                      <a:pt x="952803" y="1412595"/>
                    </a:lnTo>
                    <a:lnTo>
                      <a:pt x="949631" y="1409430"/>
                    </a:lnTo>
                    <a:lnTo>
                      <a:pt x="946141" y="1405632"/>
                    </a:lnTo>
                    <a:lnTo>
                      <a:pt x="943286" y="1402151"/>
                    </a:lnTo>
                    <a:lnTo>
                      <a:pt x="941065" y="1398037"/>
                    </a:lnTo>
                    <a:lnTo>
                      <a:pt x="938844" y="1393923"/>
                    </a:lnTo>
                    <a:lnTo>
                      <a:pt x="937258" y="1389492"/>
                    </a:lnTo>
                    <a:lnTo>
                      <a:pt x="935989" y="1384745"/>
                    </a:lnTo>
                    <a:lnTo>
                      <a:pt x="935355" y="1379681"/>
                    </a:lnTo>
                    <a:lnTo>
                      <a:pt x="935037" y="1374934"/>
                    </a:lnTo>
                    <a:lnTo>
                      <a:pt x="935355" y="1369870"/>
                    </a:lnTo>
                    <a:lnTo>
                      <a:pt x="935989" y="1364807"/>
                    </a:lnTo>
                    <a:lnTo>
                      <a:pt x="937258" y="1360059"/>
                    </a:lnTo>
                    <a:lnTo>
                      <a:pt x="938844" y="1355629"/>
                    </a:lnTo>
                    <a:lnTo>
                      <a:pt x="940748" y="1351198"/>
                    </a:lnTo>
                    <a:lnTo>
                      <a:pt x="943286" y="1347400"/>
                    </a:lnTo>
                    <a:lnTo>
                      <a:pt x="946141" y="1343286"/>
                    </a:lnTo>
                    <a:lnTo>
                      <a:pt x="949631" y="1340121"/>
                    </a:lnTo>
                    <a:lnTo>
                      <a:pt x="952803" y="1336640"/>
                    </a:lnTo>
                    <a:lnTo>
                      <a:pt x="956928" y="1333792"/>
                    </a:lnTo>
                    <a:lnTo>
                      <a:pt x="960735" y="1331260"/>
                    </a:lnTo>
                    <a:lnTo>
                      <a:pt x="965176" y="1329361"/>
                    </a:lnTo>
                    <a:lnTo>
                      <a:pt x="969618" y="1327779"/>
                    </a:lnTo>
                    <a:lnTo>
                      <a:pt x="974377" y="1326513"/>
                    </a:lnTo>
                    <a:lnTo>
                      <a:pt x="979453" y="1325880"/>
                    </a:lnTo>
                    <a:lnTo>
                      <a:pt x="984211" y="1325563"/>
                    </a:lnTo>
                    <a:close/>
                    <a:moveTo>
                      <a:pt x="369286" y="1074738"/>
                    </a:moveTo>
                    <a:lnTo>
                      <a:pt x="887697" y="1074738"/>
                    </a:lnTo>
                    <a:lnTo>
                      <a:pt x="894368" y="1075056"/>
                    </a:lnTo>
                    <a:lnTo>
                      <a:pt x="901356" y="1076008"/>
                    </a:lnTo>
                    <a:lnTo>
                      <a:pt x="908027" y="1077278"/>
                    </a:lnTo>
                    <a:lnTo>
                      <a:pt x="914063" y="1079183"/>
                    </a:lnTo>
                    <a:lnTo>
                      <a:pt x="920098" y="1081406"/>
                    </a:lnTo>
                    <a:lnTo>
                      <a:pt x="925816" y="1084263"/>
                    </a:lnTo>
                    <a:lnTo>
                      <a:pt x="930898" y="1087438"/>
                    </a:lnTo>
                    <a:lnTo>
                      <a:pt x="935663" y="1090931"/>
                    </a:lnTo>
                    <a:lnTo>
                      <a:pt x="940110" y="1094741"/>
                    </a:lnTo>
                    <a:lnTo>
                      <a:pt x="944240" y="1099186"/>
                    </a:lnTo>
                    <a:lnTo>
                      <a:pt x="947416" y="1103948"/>
                    </a:lnTo>
                    <a:lnTo>
                      <a:pt x="950275" y="1108711"/>
                    </a:lnTo>
                    <a:lnTo>
                      <a:pt x="952499" y="1113791"/>
                    </a:lnTo>
                    <a:lnTo>
                      <a:pt x="954405" y="1118871"/>
                    </a:lnTo>
                    <a:lnTo>
                      <a:pt x="955358" y="1124903"/>
                    </a:lnTo>
                    <a:lnTo>
                      <a:pt x="955675" y="1130301"/>
                    </a:lnTo>
                    <a:lnTo>
                      <a:pt x="955358" y="1136016"/>
                    </a:lnTo>
                    <a:lnTo>
                      <a:pt x="954405" y="1141413"/>
                    </a:lnTo>
                    <a:lnTo>
                      <a:pt x="952499" y="1147128"/>
                    </a:lnTo>
                    <a:lnTo>
                      <a:pt x="950275" y="1152208"/>
                    </a:lnTo>
                    <a:lnTo>
                      <a:pt x="947416" y="1156971"/>
                    </a:lnTo>
                    <a:lnTo>
                      <a:pt x="944240" y="1161098"/>
                    </a:lnTo>
                    <a:lnTo>
                      <a:pt x="940110" y="1165543"/>
                    </a:lnTo>
                    <a:lnTo>
                      <a:pt x="935663" y="1169671"/>
                    </a:lnTo>
                    <a:lnTo>
                      <a:pt x="930898" y="1173163"/>
                    </a:lnTo>
                    <a:lnTo>
                      <a:pt x="925816" y="1176656"/>
                    </a:lnTo>
                    <a:lnTo>
                      <a:pt x="920098" y="1179196"/>
                    </a:lnTo>
                    <a:lnTo>
                      <a:pt x="914063" y="1181736"/>
                    </a:lnTo>
                    <a:lnTo>
                      <a:pt x="908027" y="1183323"/>
                    </a:lnTo>
                    <a:lnTo>
                      <a:pt x="901356" y="1184593"/>
                    </a:lnTo>
                    <a:lnTo>
                      <a:pt x="894368" y="1185546"/>
                    </a:lnTo>
                    <a:lnTo>
                      <a:pt x="887697" y="1185863"/>
                    </a:lnTo>
                    <a:lnTo>
                      <a:pt x="369286" y="1185863"/>
                    </a:lnTo>
                    <a:lnTo>
                      <a:pt x="362615" y="1185546"/>
                    </a:lnTo>
                    <a:lnTo>
                      <a:pt x="355944" y="1184593"/>
                    </a:lnTo>
                    <a:lnTo>
                      <a:pt x="349273" y="1183323"/>
                    </a:lnTo>
                    <a:lnTo>
                      <a:pt x="343238" y="1181736"/>
                    </a:lnTo>
                    <a:lnTo>
                      <a:pt x="337203" y="1179196"/>
                    </a:lnTo>
                    <a:lnTo>
                      <a:pt x="331485" y="1176656"/>
                    </a:lnTo>
                    <a:lnTo>
                      <a:pt x="326402" y="1173163"/>
                    </a:lnTo>
                    <a:lnTo>
                      <a:pt x="321637" y="1169671"/>
                    </a:lnTo>
                    <a:lnTo>
                      <a:pt x="317190" y="1165543"/>
                    </a:lnTo>
                    <a:lnTo>
                      <a:pt x="313378" y="1161098"/>
                    </a:lnTo>
                    <a:lnTo>
                      <a:pt x="309884" y="1156971"/>
                    </a:lnTo>
                    <a:lnTo>
                      <a:pt x="307025" y="1152208"/>
                    </a:lnTo>
                    <a:lnTo>
                      <a:pt x="304802" y="1147128"/>
                    </a:lnTo>
                    <a:lnTo>
                      <a:pt x="302896" y="1141413"/>
                    </a:lnTo>
                    <a:lnTo>
                      <a:pt x="301943" y="1136016"/>
                    </a:lnTo>
                    <a:lnTo>
                      <a:pt x="301625" y="1130301"/>
                    </a:lnTo>
                    <a:lnTo>
                      <a:pt x="301943" y="1124903"/>
                    </a:lnTo>
                    <a:lnTo>
                      <a:pt x="302896" y="1119188"/>
                    </a:lnTo>
                    <a:lnTo>
                      <a:pt x="304802" y="1113791"/>
                    </a:lnTo>
                    <a:lnTo>
                      <a:pt x="307025" y="1108711"/>
                    </a:lnTo>
                    <a:lnTo>
                      <a:pt x="309884" y="1103948"/>
                    </a:lnTo>
                    <a:lnTo>
                      <a:pt x="313378" y="1099186"/>
                    </a:lnTo>
                    <a:lnTo>
                      <a:pt x="317190" y="1094741"/>
                    </a:lnTo>
                    <a:lnTo>
                      <a:pt x="321637" y="1091248"/>
                    </a:lnTo>
                    <a:lnTo>
                      <a:pt x="326402" y="1087438"/>
                    </a:lnTo>
                    <a:lnTo>
                      <a:pt x="331485" y="1084263"/>
                    </a:lnTo>
                    <a:lnTo>
                      <a:pt x="337203" y="1081406"/>
                    </a:lnTo>
                    <a:lnTo>
                      <a:pt x="343238" y="1079183"/>
                    </a:lnTo>
                    <a:lnTo>
                      <a:pt x="349273" y="1077278"/>
                    </a:lnTo>
                    <a:lnTo>
                      <a:pt x="355944" y="1076008"/>
                    </a:lnTo>
                    <a:lnTo>
                      <a:pt x="362615" y="1075056"/>
                    </a:lnTo>
                    <a:lnTo>
                      <a:pt x="369286" y="1074738"/>
                    </a:lnTo>
                    <a:close/>
                    <a:moveTo>
                      <a:pt x="1261435" y="965200"/>
                    </a:moveTo>
                    <a:lnTo>
                      <a:pt x="1264624" y="965200"/>
                    </a:lnTo>
                    <a:lnTo>
                      <a:pt x="1267814" y="965200"/>
                    </a:lnTo>
                    <a:lnTo>
                      <a:pt x="1271322" y="965838"/>
                    </a:lnTo>
                    <a:lnTo>
                      <a:pt x="1275149" y="967114"/>
                    </a:lnTo>
                    <a:lnTo>
                      <a:pt x="1278977" y="968390"/>
                    </a:lnTo>
                    <a:lnTo>
                      <a:pt x="1282804" y="969984"/>
                    </a:lnTo>
                    <a:lnTo>
                      <a:pt x="1290777" y="973811"/>
                    </a:lnTo>
                    <a:lnTo>
                      <a:pt x="1298113" y="978277"/>
                    </a:lnTo>
                    <a:lnTo>
                      <a:pt x="1304491" y="982742"/>
                    </a:lnTo>
                    <a:lnTo>
                      <a:pt x="1308637" y="986250"/>
                    </a:lnTo>
                    <a:lnTo>
                      <a:pt x="1312784" y="990715"/>
                    </a:lnTo>
                    <a:lnTo>
                      <a:pt x="1317249" y="997094"/>
                    </a:lnTo>
                    <a:lnTo>
                      <a:pt x="1321395" y="1004429"/>
                    </a:lnTo>
                    <a:lnTo>
                      <a:pt x="1325222" y="1012403"/>
                    </a:lnTo>
                    <a:lnTo>
                      <a:pt x="1326817" y="1016549"/>
                    </a:lnTo>
                    <a:lnTo>
                      <a:pt x="1328092" y="1020057"/>
                    </a:lnTo>
                    <a:lnTo>
                      <a:pt x="1329368" y="1024203"/>
                    </a:lnTo>
                    <a:lnTo>
                      <a:pt x="1330006" y="1027711"/>
                    </a:lnTo>
                    <a:lnTo>
                      <a:pt x="1330325" y="1030901"/>
                    </a:lnTo>
                    <a:lnTo>
                      <a:pt x="1330006" y="1034090"/>
                    </a:lnTo>
                    <a:lnTo>
                      <a:pt x="1329368" y="1036004"/>
                    </a:lnTo>
                    <a:lnTo>
                      <a:pt x="1327774" y="1038236"/>
                    </a:lnTo>
                    <a:lnTo>
                      <a:pt x="1228904" y="1099472"/>
                    </a:lnTo>
                    <a:lnTo>
                      <a:pt x="1226990" y="1101066"/>
                    </a:lnTo>
                    <a:lnTo>
                      <a:pt x="1225396" y="1102342"/>
                    </a:lnTo>
                    <a:lnTo>
                      <a:pt x="1223163" y="1103618"/>
                    </a:lnTo>
                    <a:lnTo>
                      <a:pt x="1220930" y="1104575"/>
                    </a:lnTo>
                    <a:lnTo>
                      <a:pt x="1219017" y="1105213"/>
                    </a:lnTo>
                    <a:lnTo>
                      <a:pt x="1216784" y="1105850"/>
                    </a:lnTo>
                    <a:lnTo>
                      <a:pt x="1212000" y="1106488"/>
                    </a:lnTo>
                    <a:lnTo>
                      <a:pt x="1207854" y="1105850"/>
                    </a:lnTo>
                    <a:lnTo>
                      <a:pt x="1205622" y="1105213"/>
                    </a:lnTo>
                    <a:lnTo>
                      <a:pt x="1203389" y="1104575"/>
                    </a:lnTo>
                    <a:lnTo>
                      <a:pt x="1201475" y="1103618"/>
                    </a:lnTo>
                    <a:lnTo>
                      <a:pt x="1199243" y="1102342"/>
                    </a:lnTo>
                    <a:lnTo>
                      <a:pt x="1197329" y="1101066"/>
                    </a:lnTo>
                    <a:lnTo>
                      <a:pt x="1195735" y="1099472"/>
                    </a:lnTo>
                    <a:lnTo>
                      <a:pt x="1194140" y="1097558"/>
                    </a:lnTo>
                    <a:lnTo>
                      <a:pt x="1192864" y="1095963"/>
                    </a:lnTo>
                    <a:lnTo>
                      <a:pt x="1191588" y="1093731"/>
                    </a:lnTo>
                    <a:lnTo>
                      <a:pt x="1190632" y="1091817"/>
                    </a:lnTo>
                    <a:lnTo>
                      <a:pt x="1189356" y="1087352"/>
                    </a:lnTo>
                    <a:lnTo>
                      <a:pt x="1189037" y="1082887"/>
                    </a:lnTo>
                    <a:lnTo>
                      <a:pt x="1189356" y="1078741"/>
                    </a:lnTo>
                    <a:lnTo>
                      <a:pt x="1190632" y="1074276"/>
                    </a:lnTo>
                    <a:lnTo>
                      <a:pt x="1191588" y="1072043"/>
                    </a:lnTo>
                    <a:lnTo>
                      <a:pt x="1192864" y="1070130"/>
                    </a:lnTo>
                    <a:lnTo>
                      <a:pt x="1194140" y="1068535"/>
                    </a:lnTo>
                    <a:lnTo>
                      <a:pt x="1195735" y="1066621"/>
                    </a:lnTo>
                    <a:lnTo>
                      <a:pt x="1257289" y="967433"/>
                    </a:lnTo>
                    <a:lnTo>
                      <a:pt x="1258884" y="965838"/>
                    </a:lnTo>
                    <a:lnTo>
                      <a:pt x="1261435" y="965200"/>
                    </a:lnTo>
                    <a:close/>
                    <a:moveTo>
                      <a:pt x="346041" y="844550"/>
                    </a:moveTo>
                    <a:lnTo>
                      <a:pt x="350799" y="844550"/>
                    </a:lnTo>
                    <a:lnTo>
                      <a:pt x="658851" y="844550"/>
                    </a:lnTo>
                    <a:lnTo>
                      <a:pt x="663927" y="844550"/>
                    </a:lnTo>
                    <a:lnTo>
                      <a:pt x="669003" y="845185"/>
                    </a:lnTo>
                    <a:lnTo>
                      <a:pt x="673762" y="846773"/>
                    </a:lnTo>
                    <a:lnTo>
                      <a:pt x="678204" y="848043"/>
                    </a:lnTo>
                    <a:lnTo>
                      <a:pt x="682645" y="850265"/>
                    </a:lnTo>
                    <a:lnTo>
                      <a:pt x="686452" y="852805"/>
                    </a:lnTo>
                    <a:lnTo>
                      <a:pt x="690259" y="855345"/>
                    </a:lnTo>
                    <a:lnTo>
                      <a:pt x="693749" y="858838"/>
                    </a:lnTo>
                    <a:lnTo>
                      <a:pt x="697239" y="862330"/>
                    </a:lnTo>
                    <a:lnTo>
                      <a:pt x="699777" y="865823"/>
                    </a:lnTo>
                    <a:lnTo>
                      <a:pt x="702315" y="869950"/>
                    </a:lnTo>
                    <a:lnTo>
                      <a:pt x="704218" y="874395"/>
                    </a:lnTo>
                    <a:lnTo>
                      <a:pt x="705804" y="879158"/>
                    </a:lnTo>
                    <a:lnTo>
                      <a:pt x="707391" y="883920"/>
                    </a:lnTo>
                    <a:lnTo>
                      <a:pt x="708025" y="888683"/>
                    </a:lnTo>
                    <a:lnTo>
                      <a:pt x="708025" y="893763"/>
                    </a:lnTo>
                    <a:lnTo>
                      <a:pt x="708025" y="898843"/>
                    </a:lnTo>
                    <a:lnTo>
                      <a:pt x="707391" y="903605"/>
                    </a:lnTo>
                    <a:lnTo>
                      <a:pt x="705804" y="908368"/>
                    </a:lnTo>
                    <a:lnTo>
                      <a:pt x="704218" y="912495"/>
                    </a:lnTo>
                    <a:lnTo>
                      <a:pt x="702315" y="916940"/>
                    </a:lnTo>
                    <a:lnTo>
                      <a:pt x="699777" y="921068"/>
                    </a:lnTo>
                    <a:lnTo>
                      <a:pt x="697239" y="924878"/>
                    </a:lnTo>
                    <a:lnTo>
                      <a:pt x="693749" y="928370"/>
                    </a:lnTo>
                    <a:lnTo>
                      <a:pt x="690259" y="931545"/>
                    </a:lnTo>
                    <a:lnTo>
                      <a:pt x="686452" y="934403"/>
                    </a:lnTo>
                    <a:lnTo>
                      <a:pt x="682645" y="936943"/>
                    </a:lnTo>
                    <a:lnTo>
                      <a:pt x="678204" y="938848"/>
                    </a:lnTo>
                    <a:lnTo>
                      <a:pt x="673762" y="940753"/>
                    </a:lnTo>
                    <a:lnTo>
                      <a:pt x="669003" y="941705"/>
                    </a:lnTo>
                    <a:lnTo>
                      <a:pt x="663927" y="942658"/>
                    </a:lnTo>
                    <a:lnTo>
                      <a:pt x="658851" y="942975"/>
                    </a:lnTo>
                    <a:lnTo>
                      <a:pt x="350799" y="942975"/>
                    </a:lnTo>
                    <a:lnTo>
                      <a:pt x="346041" y="942658"/>
                    </a:lnTo>
                    <a:lnTo>
                      <a:pt x="340965" y="941705"/>
                    </a:lnTo>
                    <a:lnTo>
                      <a:pt x="336206" y="940753"/>
                    </a:lnTo>
                    <a:lnTo>
                      <a:pt x="331764" y="938848"/>
                    </a:lnTo>
                    <a:lnTo>
                      <a:pt x="327323" y="936943"/>
                    </a:lnTo>
                    <a:lnTo>
                      <a:pt x="323516" y="934403"/>
                    </a:lnTo>
                    <a:lnTo>
                      <a:pt x="319391" y="931545"/>
                    </a:lnTo>
                    <a:lnTo>
                      <a:pt x="316219" y="928370"/>
                    </a:lnTo>
                    <a:lnTo>
                      <a:pt x="312729" y="924878"/>
                    </a:lnTo>
                    <a:lnTo>
                      <a:pt x="309874" y="921068"/>
                    </a:lnTo>
                    <a:lnTo>
                      <a:pt x="307653" y="916940"/>
                    </a:lnTo>
                    <a:lnTo>
                      <a:pt x="305432" y="912495"/>
                    </a:lnTo>
                    <a:lnTo>
                      <a:pt x="303846" y="908368"/>
                    </a:lnTo>
                    <a:lnTo>
                      <a:pt x="302577" y="903605"/>
                    </a:lnTo>
                    <a:lnTo>
                      <a:pt x="301943" y="898843"/>
                    </a:lnTo>
                    <a:lnTo>
                      <a:pt x="301625" y="893763"/>
                    </a:lnTo>
                    <a:lnTo>
                      <a:pt x="301943" y="888683"/>
                    </a:lnTo>
                    <a:lnTo>
                      <a:pt x="302577" y="883920"/>
                    </a:lnTo>
                    <a:lnTo>
                      <a:pt x="303846" y="879158"/>
                    </a:lnTo>
                    <a:lnTo>
                      <a:pt x="305432" y="874395"/>
                    </a:lnTo>
                    <a:lnTo>
                      <a:pt x="307336" y="869950"/>
                    </a:lnTo>
                    <a:lnTo>
                      <a:pt x="309874" y="865823"/>
                    </a:lnTo>
                    <a:lnTo>
                      <a:pt x="312729" y="862330"/>
                    </a:lnTo>
                    <a:lnTo>
                      <a:pt x="316219" y="858838"/>
                    </a:lnTo>
                    <a:lnTo>
                      <a:pt x="319391" y="855345"/>
                    </a:lnTo>
                    <a:lnTo>
                      <a:pt x="323516" y="852805"/>
                    </a:lnTo>
                    <a:lnTo>
                      <a:pt x="327323" y="850265"/>
                    </a:lnTo>
                    <a:lnTo>
                      <a:pt x="331764" y="848043"/>
                    </a:lnTo>
                    <a:lnTo>
                      <a:pt x="336206" y="846773"/>
                    </a:lnTo>
                    <a:lnTo>
                      <a:pt x="340965" y="845185"/>
                    </a:lnTo>
                    <a:lnTo>
                      <a:pt x="346041" y="844550"/>
                    </a:lnTo>
                    <a:close/>
                    <a:moveTo>
                      <a:pt x="344144" y="590550"/>
                    </a:moveTo>
                    <a:lnTo>
                      <a:pt x="960782" y="590550"/>
                    </a:lnTo>
                    <a:lnTo>
                      <a:pt x="966812" y="591185"/>
                    </a:lnTo>
                    <a:lnTo>
                      <a:pt x="973159" y="592138"/>
                    </a:lnTo>
                    <a:lnTo>
                      <a:pt x="978871" y="593725"/>
                    </a:lnTo>
                    <a:lnTo>
                      <a:pt x="984584" y="595630"/>
                    </a:lnTo>
                    <a:lnTo>
                      <a:pt x="990296" y="598488"/>
                    </a:lnTo>
                    <a:lnTo>
                      <a:pt x="995374" y="601345"/>
                    </a:lnTo>
                    <a:lnTo>
                      <a:pt x="1000135" y="604838"/>
                    </a:lnTo>
                    <a:lnTo>
                      <a:pt x="1004260" y="608965"/>
                    </a:lnTo>
                    <a:lnTo>
                      <a:pt x="1008386" y="613410"/>
                    </a:lnTo>
                    <a:lnTo>
                      <a:pt x="1011560" y="617855"/>
                    </a:lnTo>
                    <a:lnTo>
                      <a:pt x="1015051" y="623253"/>
                    </a:lnTo>
                    <a:lnTo>
                      <a:pt x="1017590" y="628650"/>
                    </a:lnTo>
                    <a:lnTo>
                      <a:pt x="1019811" y="634048"/>
                    </a:lnTo>
                    <a:lnTo>
                      <a:pt x="1021081" y="639763"/>
                    </a:lnTo>
                    <a:lnTo>
                      <a:pt x="1021715" y="646113"/>
                    </a:lnTo>
                    <a:lnTo>
                      <a:pt x="1022350" y="652145"/>
                    </a:lnTo>
                    <a:lnTo>
                      <a:pt x="1021715" y="658813"/>
                    </a:lnTo>
                    <a:lnTo>
                      <a:pt x="1021081" y="664528"/>
                    </a:lnTo>
                    <a:lnTo>
                      <a:pt x="1019811" y="670878"/>
                    </a:lnTo>
                    <a:lnTo>
                      <a:pt x="1017590" y="676275"/>
                    </a:lnTo>
                    <a:lnTo>
                      <a:pt x="1015051" y="681673"/>
                    </a:lnTo>
                    <a:lnTo>
                      <a:pt x="1011560" y="686753"/>
                    </a:lnTo>
                    <a:lnTo>
                      <a:pt x="1008386" y="691515"/>
                    </a:lnTo>
                    <a:lnTo>
                      <a:pt x="1004260" y="695960"/>
                    </a:lnTo>
                    <a:lnTo>
                      <a:pt x="1000135" y="700088"/>
                    </a:lnTo>
                    <a:lnTo>
                      <a:pt x="995374" y="703580"/>
                    </a:lnTo>
                    <a:lnTo>
                      <a:pt x="990296" y="706438"/>
                    </a:lnTo>
                    <a:lnTo>
                      <a:pt x="984584" y="708978"/>
                    </a:lnTo>
                    <a:lnTo>
                      <a:pt x="978871" y="711200"/>
                    </a:lnTo>
                    <a:lnTo>
                      <a:pt x="973159" y="712788"/>
                    </a:lnTo>
                    <a:lnTo>
                      <a:pt x="966812" y="713740"/>
                    </a:lnTo>
                    <a:lnTo>
                      <a:pt x="960782" y="714375"/>
                    </a:lnTo>
                    <a:lnTo>
                      <a:pt x="344144" y="714375"/>
                    </a:lnTo>
                    <a:lnTo>
                      <a:pt x="338114" y="713740"/>
                    </a:lnTo>
                    <a:lnTo>
                      <a:pt x="331767" y="712788"/>
                    </a:lnTo>
                    <a:lnTo>
                      <a:pt x="326054" y="711200"/>
                    </a:lnTo>
                    <a:lnTo>
                      <a:pt x="320342" y="708978"/>
                    </a:lnTo>
                    <a:lnTo>
                      <a:pt x="314946" y="706438"/>
                    </a:lnTo>
                    <a:lnTo>
                      <a:pt x="309869" y="703580"/>
                    </a:lnTo>
                    <a:lnTo>
                      <a:pt x="305108" y="700088"/>
                    </a:lnTo>
                    <a:lnTo>
                      <a:pt x="300982" y="695960"/>
                    </a:lnTo>
                    <a:lnTo>
                      <a:pt x="296857" y="691515"/>
                    </a:lnTo>
                    <a:lnTo>
                      <a:pt x="293366" y="686753"/>
                    </a:lnTo>
                    <a:lnTo>
                      <a:pt x="290192" y="681673"/>
                    </a:lnTo>
                    <a:lnTo>
                      <a:pt x="287653" y="676275"/>
                    </a:lnTo>
                    <a:lnTo>
                      <a:pt x="285432" y="670878"/>
                    </a:lnTo>
                    <a:lnTo>
                      <a:pt x="284162" y="664528"/>
                    </a:lnTo>
                    <a:lnTo>
                      <a:pt x="282893" y="658813"/>
                    </a:lnTo>
                    <a:lnTo>
                      <a:pt x="282575" y="652145"/>
                    </a:lnTo>
                    <a:lnTo>
                      <a:pt x="282893" y="646113"/>
                    </a:lnTo>
                    <a:lnTo>
                      <a:pt x="284162" y="639763"/>
                    </a:lnTo>
                    <a:lnTo>
                      <a:pt x="285432" y="634048"/>
                    </a:lnTo>
                    <a:lnTo>
                      <a:pt x="287653" y="628650"/>
                    </a:lnTo>
                    <a:lnTo>
                      <a:pt x="290192" y="623253"/>
                    </a:lnTo>
                    <a:lnTo>
                      <a:pt x="293366" y="617855"/>
                    </a:lnTo>
                    <a:lnTo>
                      <a:pt x="296857" y="613410"/>
                    </a:lnTo>
                    <a:lnTo>
                      <a:pt x="300982" y="608965"/>
                    </a:lnTo>
                    <a:lnTo>
                      <a:pt x="305108" y="604838"/>
                    </a:lnTo>
                    <a:lnTo>
                      <a:pt x="309869" y="601345"/>
                    </a:lnTo>
                    <a:lnTo>
                      <a:pt x="314946" y="598488"/>
                    </a:lnTo>
                    <a:lnTo>
                      <a:pt x="320342" y="595630"/>
                    </a:lnTo>
                    <a:lnTo>
                      <a:pt x="326054" y="593725"/>
                    </a:lnTo>
                    <a:lnTo>
                      <a:pt x="331767" y="592138"/>
                    </a:lnTo>
                    <a:lnTo>
                      <a:pt x="338114" y="591185"/>
                    </a:lnTo>
                    <a:lnTo>
                      <a:pt x="344144" y="590550"/>
                    </a:lnTo>
                    <a:close/>
                    <a:moveTo>
                      <a:pt x="1750865" y="411163"/>
                    </a:moveTo>
                    <a:lnTo>
                      <a:pt x="1754043" y="411481"/>
                    </a:lnTo>
                    <a:lnTo>
                      <a:pt x="1757540" y="411798"/>
                    </a:lnTo>
                    <a:lnTo>
                      <a:pt x="1760718" y="413068"/>
                    </a:lnTo>
                    <a:lnTo>
                      <a:pt x="1764214" y="414021"/>
                    </a:lnTo>
                    <a:lnTo>
                      <a:pt x="1767710" y="414973"/>
                    </a:lnTo>
                    <a:lnTo>
                      <a:pt x="1770889" y="416878"/>
                    </a:lnTo>
                    <a:lnTo>
                      <a:pt x="1777563" y="421006"/>
                    </a:lnTo>
                    <a:lnTo>
                      <a:pt x="1784555" y="425768"/>
                    </a:lnTo>
                    <a:lnTo>
                      <a:pt x="1790912" y="431166"/>
                    </a:lnTo>
                    <a:lnTo>
                      <a:pt x="1797904" y="437198"/>
                    </a:lnTo>
                    <a:lnTo>
                      <a:pt x="1812207" y="451486"/>
                    </a:lnTo>
                    <a:lnTo>
                      <a:pt x="1827145" y="466408"/>
                    </a:lnTo>
                    <a:lnTo>
                      <a:pt x="1836680" y="476251"/>
                    </a:lnTo>
                    <a:lnTo>
                      <a:pt x="1851935" y="491173"/>
                    </a:lnTo>
                    <a:lnTo>
                      <a:pt x="1865920" y="505461"/>
                    </a:lnTo>
                    <a:lnTo>
                      <a:pt x="1872277" y="512446"/>
                    </a:lnTo>
                    <a:lnTo>
                      <a:pt x="1877680" y="519431"/>
                    </a:lnTo>
                    <a:lnTo>
                      <a:pt x="1882447" y="525781"/>
                    </a:lnTo>
                    <a:lnTo>
                      <a:pt x="1886579" y="532766"/>
                    </a:lnTo>
                    <a:lnTo>
                      <a:pt x="1888486" y="536258"/>
                    </a:lnTo>
                    <a:lnTo>
                      <a:pt x="1889439" y="539433"/>
                    </a:lnTo>
                    <a:lnTo>
                      <a:pt x="1891029" y="542608"/>
                    </a:lnTo>
                    <a:lnTo>
                      <a:pt x="1891664" y="546101"/>
                    </a:lnTo>
                    <a:lnTo>
                      <a:pt x="1891982" y="549593"/>
                    </a:lnTo>
                    <a:lnTo>
                      <a:pt x="1892300" y="552768"/>
                    </a:lnTo>
                    <a:lnTo>
                      <a:pt x="1892300" y="556261"/>
                    </a:lnTo>
                    <a:lnTo>
                      <a:pt x="1891664" y="559753"/>
                    </a:lnTo>
                    <a:lnTo>
                      <a:pt x="1891029" y="562928"/>
                    </a:lnTo>
                    <a:lnTo>
                      <a:pt x="1889757" y="566738"/>
                    </a:lnTo>
                    <a:lnTo>
                      <a:pt x="1888486" y="570231"/>
                    </a:lnTo>
                    <a:lnTo>
                      <a:pt x="1886261" y="574041"/>
                    </a:lnTo>
                    <a:lnTo>
                      <a:pt x="1884036" y="577533"/>
                    </a:lnTo>
                    <a:lnTo>
                      <a:pt x="1881176" y="581343"/>
                    </a:lnTo>
                    <a:lnTo>
                      <a:pt x="1877680" y="585153"/>
                    </a:lnTo>
                    <a:lnTo>
                      <a:pt x="1874184" y="588963"/>
                    </a:lnTo>
                    <a:lnTo>
                      <a:pt x="1476895" y="985838"/>
                    </a:lnTo>
                    <a:lnTo>
                      <a:pt x="1472763" y="989966"/>
                    </a:lnTo>
                    <a:lnTo>
                      <a:pt x="1468313" y="993458"/>
                    </a:lnTo>
                    <a:lnTo>
                      <a:pt x="1464182" y="996633"/>
                    </a:lnTo>
                    <a:lnTo>
                      <a:pt x="1459732" y="999808"/>
                    </a:lnTo>
                    <a:lnTo>
                      <a:pt x="1455282" y="1002348"/>
                    </a:lnTo>
                    <a:lnTo>
                      <a:pt x="1450515" y="1004888"/>
                    </a:lnTo>
                    <a:lnTo>
                      <a:pt x="1446065" y="1007111"/>
                    </a:lnTo>
                    <a:lnTo>
                      <a:pt x="1440980" y="1009016"/>
                    </a:lnTo>
                    <a:lnTo>
                      <a:pt x="1436212" y="1010921"/>
                    </a:lnTo>
                    <a:lnTo>
                      <a:pt x="1431445" y="1012826"/>
                    </a:lnTo>
                    <a:lnTo>
                      <a:pt x="1426360" y="1013778"/>
                    </a:lnTo>
                    <a:lnTo>
                      <a:pt x="1421274" y="1015366"/>
                    </a:lnTo>
                    <a:lnTo>
                      <a:pt x="1416507" y="1016001"/>
                    </a:lnTo>
                    <a:lnTo>
                      <a:pt x="1411422" y="1016953"/>
                    </a:lnTo>
                    <a:lnTo>
                      <a:pt x="1406336" y="1017271"/>
                    </a:lnTo>
                    <a:lnTo>
                      <a:pt x="1401569" y="1017588"/>
                    </a:lnTo>
                    <a:lnTo>
                      <a:pt x="1396484" y="1017588"/>
                    </a:lnTo>
                    <a:lnTo>
                      <a:pt x="1391716" y="1017271"/>
                    </a:lnTo>
                    <a:lnTo>
                      <a:pt x="1386949" y="1016953"/>
                    </a:lnTo>
                    <a:lnTo>
                      <a:pt x="1382499" y="1015683"/>
                    </a:lnTo>
                    <a:lnTo>
                      <a:pt x="1377731" y="1015048"/>
                    </a:lnTo>
                    <a:lnTo>
                      <a:pt x="1373282" y="1013461"/>
                    </a:lnTo>
                    <a:lnTo>
                      <a:pt x="1368832" y="1012191"/>
                    </a:lnTo>
                    <a:lnTo>
                      <a:pt x="1364700" y="1010286"/>
                    </a:lnTo>
                    <a:lnTo>
                      <a:pt x="1360886" y="1008063"/>
                    </a:lnTo>
                    <a:lnTo>
                      <a:pt x="1357072" y="1005523"/>
                    </a:lnTo>
                    <a:lnTo>
                      <a:pt x="1353576" y="1002983"/>
                    </a:lnTo>
                    <a:lnTo>
                      <a:pt x="1350080" y="1000126"/>
                    </a:lnTo>
                    <a:lnTo>
                      <a:pt x="1347220" y="996633"/>
                    </a:lnTo>
                    <a:lnTo>
                      <a:pt x="1344359" y="993458"/>
                    </a:lnTo>
                    <a:lnTo>
                      <a:pt x="1341817" y="989331"/>
                    </a:lnTo>
                    <a:lnTo>
                      <a:pt x="1339274" y="985521"/>
                    </a:lnTo>
                    <a:lnTo>
                      <a:pt x="1337367" y="981076"/>
                    </a:lnTo>
                    <a:lnTo>
                      <a:pt x="1335778" y="976313"/>
                    </a:lnTo>
                    <a:lnTo>
                      <a:pt x="1326561" y="967106"/>
                    </a:lnTo>
                    <a:lnTo>
                      <a:pt x="1322111" y="965518"/>
                    </a:lnTo>
                    <a:lnTo>
                      <a:pt x="1317979" y="963296"/>
                    </a:lnTo>
                    <a:lnTo>
                      <a:pt x="1314165" y="961073"/>
                    </a:lnTo>
                    <a:lnTo>
                      <a:pt x="1310351" y="958851"/>
                    </a:lnTo>
                    <a:lnTo>
                      <a:pt x="1307173" y="956311"/>
                    </a:lnTo>
                    <a:lnTo>
                      <a:pt x="1303995" y="953453"/>
                    </a:lnTo>
                    <a:lnTo>
                      <a:pt x="1301134" y="950913"/>
                    </a:lnTo>
                    <a:lnTo>
                      <a:pt x="1298274" y="948056"/>
                    </a:lnTo>
                    <a:lnTo>
                      <a:pt x="1295731" y="944563"/>
                    </a:lnTo>
                    <a:lnTo>
                      <a:pt x="1293824" y="941706"/>
                    </a:lnTo>
                    <a:lnTo>
                      <a:pt x="1291599" y="938531"/>
                    </a:lnTo>
                    <a:lnTo>
                      <a:pt x="1289692" y="935038"/>
                    </a:lnTo>
                    <a:lnTo>
                      <a:pt x="1288103" y="931546"/>
                    </a:lnTo>
                    <a:lnTo>
                      <a:pt x="1286832" y="928371"/>
                    </a:lnTo>
                    <a:lnTo>
                      <a:pt x="1284607" y="921068"/>
                    </a:lnTo>
                    <a:lnTo>
                      <a:pt x="1283336" y="913448"/>
                    </a:lnTo>
                    <a:lnTo>
                      <a:pt x="1282700" y="905511"/>
                    </a:lnTo>
                    <a:lnTo>
                      <a:pt x="1283018" y="897573"/>
                    </a:lnTo>
                    <a:lnTo>
                      <a:pt x="1283971" y="889953"/>
                    </a:lnTo>
                    <a:lnTo>
                      <a:pt x="1285560" y="882016"/>
                    </a:lnTo>
                    <a:lnTo>
                      <a:pt x="1287785" y="874078"/>
                    </a:lnTo>
                    <a:lnTo>
                      <a:pt x="1290646" y="866141"/>
                    </a:lnTo>
                    <a:lnTo>
                      <a:pt x="1294142" y="858521"/>
                    </a:lnTo>
                    <a:lnTo>
                      <a:pt x="1298909" y="849948"/>
                    </a:lnTo>
                    <a:lnTo>
                      <a:pt x="1304313" y="841376"/>
                    </a:lnTo>
                    <a:lnTo>
                      <a:pt x="1310351" y="833756"/>
                    </a:lnTo>
                    <a:lnTo>
                      <a:pt x="1317026" y="826136"/>
                    </a:lnTo>
                    <a:lnTo>
                      <a:pt x="1714315" y="429261"/>
                    </a:lnTo>
                    <a:lnTo>
                      <a:pt x="1718446" y="425768"/>
                    </a:lnTo>
                    <a:lnTo>
                      <a:pt x="1721943" y="422276"/>
                    </a:lnTo>
                    <a:lnTo>
                      <a:pt x="1726074" y="419736"/>
                    </a:lnTo>
                    <a:lnTo>
                      <a:pt x="1729571" y="417196"/>
                    </a:lnTo>
                    <a:lnTo>
                      <a:pt x="1733384" y="415608"/>
                    </a:lnTo>
                    <a:lnTo>
                      <a:pt x="1736881" y="414021"/>
                    </a:lnTo>
                    <a:lnTo>
                      <a:pt x="1740377" y="412433"/>
                    </a:lnTo>
                    <a:lnTo>
                      <a:pt x="1743873" y="411798"/>
                    </a:lnTo>
                    <a:lnTo>
                      <a:pt x="1747051" y="411481"/>
                    </a:lnTo>
                    <a:lnTo>
                      <a:pt x="1750865" y="411163"/>
                    </a:lnTo>
                    <a:close/>
                    <a:moveTo>
                      <a:pt x="198373" y="319088"/>
                    </a:moveTo>
                    <a:lnTo>
                      <a:pt x="1557783" y="319088"/>
                    </a:lnTo>
                    <a:lnTo>
                      <a:pt x="1453042" y="423822"/>
                    </a:lnTo>
                    <a:lnTo>
                      <a:pt x="315492" y="423822"/>
                    </a:lnTo>
                    <a:lnTo>
                      <a:pt x="305336" y="424140"/>
                    </a:lnTo>
                    <a:lnTo>
                      <a:pt x="295179" y="424774"/>
                    </a:lnTo>
                    <a:lnTo>
                      <a:pt x="285340" y="426361"/>
                    </a:lnTo>
                    <a:lnTo>
                      <a:pt x="275500" y="427631"/>
                    </a:lnTo>
                    <a:lnTo>
                      <a:pt x="265979" y="429852"/>
                    </a:lnTo>
                    <a:lnTo>
                      <a:pt x="256457" y="433026"/>
                    </a:lnTo>
                    <a:lnTo>
                      <a:pt x="247570" y="435882"/>
                    </a:lnTo>
                    <a:lnTo>
                      <a:pt x="238365" y="439374"/>
                    </a:lnTo>
                    <a:lnTo>
                      <a:pt x="229478" y="443499"/>
                    </a:lnTo>
                    <a:lnTo>
                      <a:pt x="221226" y="447943"/>
                    </a:lnTo>
                    <a:lnTo>
                      <a:pt x="212973" y="452703"/>
                    </a:lnTo>
                    <a:lnTo>
                      <a:pt x="204721" y="457781"/>
                    </a:lnTo>
                    <a:lnTo>
                      <a:pt x="196786" y="463494"/>
                    </a:lnTo>
                    <a:lnTo>
                      <a:pt x="189486" y="469207"/>
                    </a:lnTo>
                    <a:lnTo>
                      <a:pt x="182186" y="475554"/>
                    </a:lnTo>
                    <a:lnTo>
                      <a:pt x="175203" y="481902"/>
                    </a:lnTo>
                    <a:lnTo>
                      <a:pt x="168855" y="488884"/>
                    </a:lnTo>
                    <a:lnTo>
                      <a:pt x="162507" y="496184"/>
                    </a:lnTo>
                    <a:lnTo>
                      <a:pt x="156794" y="503483"/>
                    </a:lnTo>
                    <a:lnTo>
                      <a:pt x="151398" y="511100"/>
                    </a:lnTo>
                    <a:lnTo>
                      <a:pt x="145685" y="519670"/>
                    </a:lnTo>
                    <a:lnTo>
                      <a:pt x="140924" y="527604"/>
                    </a:lnTo>
                    <a:lnTo>
                      <a:pt x="136798" y="536490"/>
                    </a:lnTo>
                    <a:lnTo>
                      <a:pt x="132672" y="545060"/>
                    </a:lnTo>
                    <a:lnTo>
                      <a:pt x="129498" y="554263"/>
                    </a:lnTo>
                    <a:lnTo>
                      <a:pt x="126007" y="563150"/>
                    </a:lnTo>
                    <a:lnTo>
                      <a:pt x="123468" y="572671"/>
                    </a:lnTo>
                    <a:lnTo>
                      <a:pt x="121246" y="582193"/>
                    </a:lnTo>
                    <a:lnTo>
                      <a:pt x="119659" y="592031"/>
                    </a:lnTo>
                    <a:lnTo>
                      <a:pt x="118072" y="601870"/>
                    </a:lnTo>
                    <a:lnTo>
                      <a:pt x="117437" y="612026"/>
                    </a:lnTo>
                    <a:lnTo>
                      <a:pt x="117437" y="622182"/>
                    </a:lnTo>
                    <a:lnTo>
                      <a:pt x="117437" y="1633658"/>
                    </a:lnTo>
                    <a:lnTo>
                      <a:pt x="117437" y="1643814"/>
                    </a:lnTo>
                    <a:lnTo>
                      <a:pt x="118072" y="1653970"/>
                    </a:lnTo>
                    <a:lnTo>
                      <a:pt x="119659" y="1663808"/>
                    </a:lnTo>
                    <a:lnTo>
                      <a:pt x="121246" y="1673647"/>
                    </a:lnTo>
                    <a:lnTo>
                      <a:pt x="123468" y="1683168"/>
                    </a:lnTo>
                    <a:lnTo>
                      <a:pt x="126007" y="1692689"/>
                    </a:lnTo>
                    <a:lnTo>
                      <a:pt x="129498" y="1701576"/>
                    </a:lnTo>
                    <a:lnTo>
                      <a:pt x="132672" y="1710780"/>
                    </a:lnTo>
                    <a:lnTo>
                      <a:pt x="136798" y="1719666"/>
                    </a:lnTo>
                    <a:lnTo>
                      <a:pt x="140924" y="1728235"/>
                    </a:lnTo>
                    <a:lnTo>
                      <a:pt x="145685" y="1736170"/>
                    </a:lnTo>
                    <a:lnTo>
                      <a:pt x="151398" y="1744739"/>
                    </a:lnTo>
                    <a:lnTo>
                      <a:pt x="156794" y="1752356"/>
                    </a:lnTo>
                    <a:lnTo>
                      <a:pt x="162507" y="1759656"/>
                    </a:lnTo>
                    <a:lnTo>
                      <a:pt x="168855" y="1766955"/>
                    </a:lnTo>
                    <a:lnTo>
                      <a:pt x="175203" y="1773938"/>
                    </a:lnTo>
                    <a:lnTo>
                      <a:pt x="182186" y="1780285"/>
                    </a:lnTo>
                    <a:lnTo>
                      <a:pt x="189486" y="1786633"/>
                    </a:lnTo>
                    <a:lnTo>
                      <a:pt x="196786" y="1792345"/>
                    </a:lnTo>
                    <a:lnTo>
                      <a:pt x="204721" y="1798375"/>
                    </a:lnTo>
                    <a:lnTo>
                      <a:pt x="212973" y="1803453"/>
                    </a:lnTo>
                    <a:lnTo>
                      <a:pt x="221226" y="1808214"/>
                    </a:lnTo>
                    <a:lnTo>
                      <a:pt x="229478" y="1812340"/>
                    </a:lnTo>
                    <a:lnTo>
                      <a:pt x="238365" y="1816466"/>
                    </a:lnTo>
                    <a:lnTo>
                      <a:pt x="247570" y="1819640"/>
                    </a:lnTo>
                    <a:lnTo>
                      <a:pt x="256457" y="1823131"/>
                    </a:lnTo>
                    <a:lnTo>
                      <a:pt x="265979" y="1825670"/>
                    </a:lnTo>
                    <a:lnTo>
                      <a:pt x="275500" y="1827891"/>
                    </a:lnTo>
                    <a:lnTo>
                      <a:pt x="285340" y="1829478"/>
                    </a:lnTo>
                    <a:lnTo>
                      <a:pt x="295179" y="1831065"/>
                    </a:lnTo>
                    <a:lnTo>
                      <a:pt x="305336" y="1831700"/>
                    </a:lnTo>
                    <a:lnTo>
                      <a:pt x="315492" y="1831700"/>
                    </a:lnTo>
                    <a:lnTo>
                      <a:pt x="1632371" y="1831700"/>
                    </a:lnTo>
                    <a:lnTo>
                      <a:pt x="1642527" y="1831700"/>
                    </a:lnTo>
                    <a:lnTo>
                      <a:pt x="1652367" y="1831065"/>
                    </a:lnTo>
                    <a:lnTo>
                      <a:pt x="1662523" y="1829478"/>
                    </a:lnTo>
                    <a:lnTo>
                      <a:pt x="1672045" y="1827891"/>
                    </a:lnTo>
                    <a:lnTo>
                      <a:pt x="1681885" y="1825670"/>
                    </a:lnTo>
                    <a:lnTo>
                      <a:pt x="1691089" y="1823131"/>
                    </a:lnTo>
                    <a:lnTo>
                      <a:pt x="1700611" y="1819640"/>
                    </a:lnTo>
                    <a:lnTo>
                      <a:pt x="1709181" y="1816466"/>
                    </a:lnTo>
                    <a:lnTo>
                      <a:pt x="1718385" y="1812340"/>
                    </a:lnTo>
                    <a:lnTo>
                      <a:pt x="1726637" y="1808214"/>
                    </a:lnTo>
                    <a:lnTo>
                      <a:pt x="1735207" y="1803453"/>
                    </a:lnTo>
                    <a:lnTo>
                      <a:pt x="1743142" y="1798375"/>
                    </a:lnTo>
                    <a:lnTo>
                      <a:pt x="1750760" y="1792345"/>
                    </a:lnTo>
                    <a:lnTo>
                      <a:pt x="1758377" y="1786633"/>
                    </a:lnTo>
                    <a:lnTo>
                      <a:pt x="1765677" y="1780285"/>
                    </a:lnTo>
                    <a:lnTo>
                      <a:pt x="1772660" y="1773938"/>
                    </a:lnTo>
                    <a:lnTo>
                      <a:pt x="1779325" y="1766955"/>
                    </a:lnTo>
                    <a:lnTo>
                      <a:pt x="1785356" y="1759973"/>
                    </a:lnTo>
                    <a:lnTo>
                      <a:pt x="1791069" y="1752356"/>
                    </a:lnTo>
                    <a:lnTo>
                      <a:pt x="1796782" y="1744739"/>
                    </a:lnTo>
                    <a:lnTo>
                      <a:pt x="1801861" y="1736805"/>
                    </a:lnTo>
                    <a:lnTo>
                      <a:pt x="1806621" y="1728235"/>
                    </a:lnTo>
                    <a:lnTo>
                      <a:pt x="1810748" y="1719666"/>
                    </a:lnTo>
                    <a:lnTo>
                      <a:pt x="1814874" y="1710780"/>
                    </a:lnTo>
                    <a:lnTo>
                      <a:pt x="1818683" y="1702211"/>
                    </a:lnTo>
                    <a:lnTo>
                      <a:pt x="1821857" y="1692689"/>
                    </a:lnTo>
                    <a:lnTo>
                      <a:pt x="1824396" y="1683168"/>
                    </a:lnTo>
                    <a:lnTo>
                      <a:pt x="1826617" y="1673647"/>
                    </a:lnTo>
                    <a:lnTo>
                      <a:pt x="1828522" y="1663808"/>
                    </a:lnTo>
                    <a:lnTo>
                      <a:pt x="1829474" y="1653970"/>
                    </a:lnTo>
                    <a:lnTo>
                      <a:pt x="1830109" y="1643814"/>
                    </a:lnTo>
                    <a:lnTo>
                      <a:pt x="1830426" y="1633658"/>
                    </a:lnTo>
                    <a:lnTo>
                      <a:pt x="1830426" y="1113162"/>
                    </a:lnTo>
                    <a:lnTo>
                      <a:pt x="1830426" y="773570"/>
                    </a:lnTo>
                    <a:lnTo>
                      <a:pt x="1947863" y="656458"/>
                    </a:lnTo>
                    <a:lnTo>
                      <a:pt x="1947863" y="1738391"/>
                    </a:lnTo>
                    <a:lnTo>
                      <a:pt x="1947546" y="1748865"/>
                    </a:lnTo>
                    <a:lnTo>
                      <a:pt x="1946911" y="1758704"/>
                    </a:lnTo>
                    <a:lnTo>
                      <a:pt x="1945324" y="1768860"/>
                    </a:lnTo>
                    <a:lnTo>
                      <a:pt x="1943419" y="1778063"/>
                    </a:lnTo>
                    <a:lnTo>
                      <a:pt x="1941198" y="1787902"/>
                    </a:lnTo>
                    <a:lnTo>
                      <a:pt x="1938659" y="1797423"/>
                    </a:lnTo>
                    <a:lnTo>
                      <a:pt x="1935802" y="1806627"/>
                    </a:lnTo>
                    <a:lnTo>
                      <a:pt x="1932311" y="1815831"/>
                    </a:lnTo>
                    <a:lnTo>
                      <a:pt x="1928184" y="1824400"/>
                    </a:lnTo>
                    <a:lnTo>
                      <a:pt x="1923741" y="1832969"/>
                    </a:lnTo>
                    <a:lnTo>
                      <a:pt x="1918980" y="1841221"/>
                    </a:lnTo>
                    <a:lnTo>
                      <a:pt x="1913902" y="1849156"/>
                    </a:lnTo>
                    <a:lnTo>
                      <a:pt x="1908188" y="1856773"/>
                    </a:lnTo>
                    <a:lnTo>
                      <a:pt x="1902475" y="1864707"/>
                    </a:lnTo>
                    <a:lnTo>
                      <a:pt x="1896127" y="1871689"/>
                    </a:lnTo>
                    <a:lnTo>
                      <a:pt x="1889462" y="1878671"/>
                    </a:lnTo>
                    <a:lnTo>
                      <a:pt x="1882797" y="1885336"/>
                    </a:lnTo>
                    <a:lnTo>
                      <a:pt x="1875497" y="1891366"/>
                    </a:lnTo>
                    <a:lnTo>
                      <a:pt x="1868197" y="1897397"/>
                    </a:lnTo>
                    <a:lnTo>
                      <a:pt x="1860579" y="1902792"/>
                    </a:lnTo>
                    <a:lnTo>
                      <a:pt x="1852327" y="1907870"/>
                    </a:lnTo>
                    <a:lnTo>
                      <a:pt x="1844074" y="1912631"/>
                    </a:lnTo>
                    <a:lnTo>
                      <a:pt x="1835187" y="1917074"/>
                    </a:lnTo>
                    <a:lnTo>
                      <a:pt x="1826617" y="1920882"/>
                    </a:lnTo>
                    <a:lnTo>
                      <a:pt x="1817413" y="1924691"/>
                    </a:lnTo>
                    <a:lnTo>
                      <a:pt x="1808209" y="1927865"/>
                    </a:lnTo>
                    <a:lnTo>
                      <a:pt x="1799004" y="1930404"/>
                    </a:lnTo>
                    <a:lnTo>
                      <a:pt x="1789482" y="1932625"/>
                    </a:lnTo>
                    <a:lnTo>
                      <a:pt x="1779643" y="1934530"/>
                    </a:lnTo>
                    <a:lnTo>
                      <a:pt x="1769803" y="1935482"/>
                    </a:lnTo>
                    <a:lnTo>
                      <a:pt x="1759647" y="1936434"/>
                    </a:lnTo>
                    <a:lnTo>
                      <a:pt x="1749173" y="1936751"/>
                    </a:lnTo>
                    <a:lnTo>
                      <a:pt x="198373" y="1936751"/>
                    </a:lnTo>
                    <a:lnTo>
                      <a:pt x="188216" y="1936434"/>
                    </a:lnTo>
                    <a:lnTo>
                      <a:pt x="178377" y="1935482"/>
                    </a:lnTo>
                    <a:lnTo>
                      <a:pt x="168538" y="1934530"/>
                    </a:lnTo>
                    <a:lnTo>
                      <a:pt x="158699" y="1932625"/>
                    </a:lnTo>
                    <a:lnTo>
                      <a:pt x="148859" y="1930404"/>
                    </a:lnTo>
                    <a:lnTo>
                      <a:pt x="139655" y="1927865"/>
                    </a:lnTo>
                    <a:lnTo>
                      <a:pt x="130133" y="1924691"/>
                    </a:lnTo>
                    <a:lnTo>
                      <a:pt x="121246" y="1920882"/>
                    </a:lnTo>
                    <a:lnTo>
                      <a:pt x="112359" y="1917074"/>
                    </a:lnTo>
                    <a:lnTo>
                      <a:pt x="103789" y="1912631"/>
                    </a:lnTo>
                    <a:lnTo>
                      <a:pt x="95537" y="1907870"/>
                    </a:lnTo>
                    <a:lnTo>
                      <a:pt x="87602" y="1902792"/>
                    </a:lnTo>
                    <a:lnTo>
                      <a:pt x="79984" y="1897397"/>
                    </a:lnTo>
                    <a:lnTo>
                      <a:pt x="72049" y="1891366"/>
                    </a:lnTo>
                    <a:lnTo>
                      <a:pt x="65067" y="1885336"/>
                    </a:lnTo>
                    <a:lnTo>
                      <a:pt x="58084" y="1878671"/>
                    </a:lnTo>
                    <a:lnTo>
                      <a:pt x="51418" y="1871689"/>
                    </a:lnTo>
                    <a:lnTo>
                      <a:pt x="45388" y="1864707"/>
                    </a:lnTo>
                    <a:lnTo>
                      <a:pt x="39357" y="1856773"/>
                    </a:lnTo>
                    <a:lnTo>
                      <a:pt x="33962" y="1849156"/>
                    </a:lnTo>
                    <a:lnTo>
                      <a:pt x="28883" y="1841221"/>
                    </a:lnTo>
                    <a:lnTo>
                      <a:pt x="24122" y="1832969"/>
                    </a:lnTo>
                    <a:lnTo>
                      <a:pt x="19679" y="1824400"/>
                    </a:lnTo>
                    <a:lnTo>
                      <a:pt x="15870" y="1815831"/>
                    </a:lnTo>
                    <a:lnTo>
                      <a:pt x="12061" y="1806627"/>
                    </a:lnTo>
                    <a:lnTo>
                      <a:pt x="8887" y="1797423"/>
                    </a:lnTo>
                    <a:lnTo>
                      <a:pt x="6348" y="1787902"/>
                    </a:lnTo>
                    <a:lnTo>
                      <a:pt x="4126" y="1778063"/>
                    </a:lnTo>
                    <a:lnTo>
                      <a:pt x="2222" y="1768860"/>
                    </a:lnTo>
                    <a:lnTo>
                      <a:pt x="1270" y="1758704"/>
                    </a:lnTo>
                    <a:lnTo>
                      <a:pt x="318" y="1748865"/>
                    </a:lnTo>
                    <a:lnTo>
                      <a:pt x="0" y="1738391"/>
                    </a:lnTo>
                    <a:lnTo>
                      <a:pt x="0" y="517448"/>
                    </a:lnTo>
                    <a:lnTo>
                      <a:pt x="318" y="507292"/>
                    </a:lnTo>
                    <a:lnTo>
                      <a:pt x="1270" y="497453"/>
                    </a:lnTo>
                    <a:lnTo>
                      <a:pt x="2222" y="487297"/>
                    </a:lnTo>
                    <a:lnTo>
                      <a:pt x="4126" y="477776"/>
                    </a:lnTo>
                    <a:lnTo>
                      <a:pt x="6348" y="467937"/>
                    </a:lnTo>
                    <a:lnTo>
                      <a:pt x="8887" y="458416"/>
                    </a:lnTo>
                    <a:lnTo>
                      <a:pt x="12061" y="449212"/>
                    </a:lnTo>
                    <a:lnTo>
                      <a:pt x="15870" y="440008"/>
                    </a:lnTo>
                    <a:lnTo>
                      <a:pt x="19679" y="431439"/>
                    </a:lnTo>
                    <a:lnTo>
                      <a:pt x="24122" y="423187"/>
                    </a:lnTo>
                    <a:lnTo>
                      <a:pt x="28883" y="414618"/>
                    </a:lnTo>
                    <a:lnTo>
                      <a:pt x="33962" y="406684"/>
                    </a:lnTo>
                    <a:lnTo>
                      <a:pt x="39357" y="399067"/>
                    </a:lnTo>
                    <a:lnTo>
                      <a:pt x="45388" y="391450"/>
                    </a:lnTo>
                    <a:lnTo>
                      <a:pt x="51418" y="384150"/>
                    </a:lnTo>
                    <a:lnTo>
                      <a:pt x="58084" y="377168"/>
                    </a:lnTo>
                    <a:lnTo>
                      <a:pt x="65067" y="370503"/>
                    </a:lnTo>
                    <a:lnTo>
                      <a:pt x="72049" y="364473"/>
                    </a:lnTo>
                    <a:lnTo>
                      <a:pt x="79984" y="358443"/>
                    </a:lnTo>
                    <a:lnTo>
                      <a:pt x="87602" y="353047"/>
                    </a:lnTo>
                    <a:lnTo>
                      <a:pt x="95537" y="347969"/>
                    </a:lnTo>
                    <a:lnTo>
                      <a:pt x="103789" y="343209"/>
                    </a:lnTo>
                    <a:lnTo>
                      <a:pt x="112359" y="338766"/>
                    </a:lnTo>
                    <a:lnTo>
                      <a:pt x="121246" y="334957"/>
                    </a:lnTo>
                    <a:lnTo>
                      <a:pt x="130133" y="331149"/>
                    </a:lnTo>
                    <a:lnTo>
                      <a:pt x="139655" y="328292"/>
                    </a:lnTo>
                    <a:lnTo>
                      <a:pt x="148859" y="325436"/>
                    </a:lnTo>
                    <a:lnTo>
                      <a:pt x="158699" y="323214"/>
                    </a:lnTo>
                    <a:lnTo>
                      <a:pt x="168538" y="321310"/>
                    </a:lnTo>
                    <a:lnTo>
                      <a:pt x="178377" y="320358"/>
                    </a:lnTo>
                    <a:lnTo>
                      <a:pt x="188216" y="319723"/>
                    </a:lnTo>
                    <a:lnTo>
                      <a:pt x="198373" y="319088"/>
                    </a:lnTo>
                    <a:close/>
                    <a:moveTo>
                      <a:pt x="2076641" y="106363"/>
                    </a:moveTo>
                    <a:lnTo>
                      <a:pt x="2082030" y="106363"/>
                    </a:lnTo>
                    <a:lnTo>
                      <a:pt x="2087102" y="106363"/>
                    </a:lnTo>
                    <a:lnTo>
                      <a:pt x="2092174" y="106679"/>
                    </a:lnTo>
                    <a:lnTo>
                      <a:pt x="2097246" y="107313"/>
                    </a:lnTo>
                    <a:lnTo>
                      <a:pt x="2102318" y="108263"/>
                    </a:lnTo>
                    <a:lnTo>
                      <a:pt x="2107390" y="109213"/>
                    </a:lnTo>
                    <a:lnTo>
                      <a:pt x="2112145" y="110797"/>
                    </a:lnTo>
                    <a:lnTo>
                      <a:pt x="2117217" y="112064"/>
                    </a:lnTo>
                    <a:lnTo>
                      <a:pt x="2121972" y="113965"/>
                    </a:lnTo>
                    <a:lnTo>
                      <a:pt x="2126727" y="116182"/>
                    </a:lnTo>
                    <a:lnTo>
                      <a:pt x="2131482" y="118399"/>
                    </a:lnTo>
                    <a:lnTo>
                      <a:pt x="2136237" y="120933"/>
                    </a:lnTo>
                    <a:lnTo>
                      <a:pt x="2140358" y="123784"/>
                    </a:lnTo>
                    <a:lnTo>
                      <a:pt x="2144796" y="126634"/>
                    </a:lnTo>
                    <a:lnTo>
                      <a:pt x="2148916" y="130119"/>
                    </a:lnTo>
                    <a:lnTo>
                      <a:pt x="2153354" y="133603"/>
                    </a:lnTo>
                    <a:lnTo>
                      <a:pt x="2157158" y="137087"/>
                    </a:lnTo>
                    <a:lnTo>
                      <a:pt x="2166351" y="146589"/>
                    </a:lnTo>
                    <a:lnTo>
                      <a:pt x="2169838" y="150707"/>
                    </a:lnTo>
                    <a:lnTo>
                      <a:pt x="2173642" y="154825"/>
                    </a:lnTo>
                    <a:lnTo>
                      <a:pt x="2176812" y="158626"/>
                    </a:lnTo>
                    <a:lnTo>
                      <a:pt x="2179665" y="163060"/>
                    </a:lnTo>
                    <a:lnTo>
                      <a:pt x="2182835" y="167811"/>
                    </a:lnTo>
                    <a:lnTo>
                      <a:pt x="2185371" y="172246"/>
                    </a:lnTo>
                    <a:lnTo>
                      <a:pt x="2187273" y="176997"/>
                    </a:lnTo>
                    <a:lnTo>
                      <a:pt x="2189492" y="181748"/>
                    </a:lnTo>
                    <a:lnTo>
                      <a:pt x="2191394" y="186183"/>
                    </a:lnTo>
                    <a:lnTo>
                      <a:pt x="2192979" y="191567"/>
                    </a:lnTo>
                    <a:lnTo>
                      <a:pt x="2194247" y="196002"/>
                    </a:lnTo>
                    <a:lnTo>
                      <a:pt x="2195515" y="201387"/>
                    </a:lnTo>
                    <a:lnTo>
                      <a:pt x="2196149" y="206454"/>
                    </a:lnTo>
                    <a:lnTo>
                      <a:pt x="2196783" y="211522"/>
                    </a:lnTo>
                    <a:lnTo>
                      <a:pt x="2197100" y="216590"/>
                    </a:lnTo>
                    <a:lnTo>
                      <a:pt x="2197100" y="221658"/>
                    </a:lnTo>
                    <a:lnTo>
                      <a:pt x="2197100" y="226726"/>
                    </a:lnTo>
                    <a:lnTo>
                      <a:pt x="2196783" y="231794"/>
                    </a:lnTo>
                    <a:lnTo>
                      <a:pt x="2196149" y="236862"/>
                    </a:lnTo>
                    <a:lnTo>
                      <a:pt x="2195515" y="241613"/>
                    </a:lnTo>
                    <a:lnTo>
                      <a:pt x="2194247" y="246681"/>
                    </a:lnTo>
                    <a:lnTo>
                      <a:pt x="2192979" y="251749"/>
                    </a:lnTo>
                    <a:lnTo>
                      <a:pt x="2191394" y="256500"/>
                    </a:lnTo>
                    <a:lnTo>
                      <a:pt x="2189492" y="261251"/>
                    </a:lnTo>
                    <a:lnTo>
                      <a:pt x="2187273" y="266319"/>
                    </a:lnTo>
                    <a:lnTo>
                      <a:pt x="2185371" y="270754"/>
                    </a:lnTo>
                    <a:lnTo>
                      <a:pt x="2182835" y="275505"/>
                    </a:lnTo>
                    <a:lnTo>
                      <a:pt x="2179665" y="279623"/>
                    </a:lnTo>
                    <a:lnTo>
                      <a:pt x="2176812" y="284057"/>
                    </a:lnTo>
                    <a:lnTo>
                      <a:pt x="2173642" y="288492"/>
                    </a:lnTo>
                    <a:lnTo>
                      <a:pt x="2169838" y="292609"/>
                    </a:lnTo>
                    <a:lnTo>
                      <a:pt x="2166351" y="296410"/>
                    </a:lnTo>
                    <a:lnTo>
                      <a:pt x="1970764" y="491843"/>
                    </a:lnTo>
                    <a:lnTo>
                      <a:pt x="1967277" y="495010"/>
                    </a:lnTo>
                    <a:lnTo>
                      <a:pt x="1963473" y="498178"/>
                    </a:lnTo>
                    <a:lnTo>
                      <a:pt x="1959986" y="500712"/>
                    </a:lnTo>
                    <a:lnTo>
                      <a:pt x="1956816" y="502612"/>
                    </a:lnTo>
                    <a:lnTo>
                      <a:pt x="1953329" y="504513"/>
                    </a:lnTo>
                    <a:lnTo>
                      <a:pt x="1950476" y="505463"/>
                    </a:lnTo>
                    <a:lnTo>
                      <a:pt x="1947623" y="505780"/>
                    </a:lnTo>
                    <a:lnTo>
                      <a:pt x="1944771" y="506413"/>
                    </a:lnTo>
                    <a:lnTo>
                      <a:pt x="1941918" y="505780"/>
                    </a:lnTo>
                    <a:lnTo>
                      <a:pt x="1939382" y="505463"/>
                    </a:lnTo>
                    <a:lnTo>
                      <a:pt x="1936846" y="504513"/>
                    </a:lnTo>
                    <a:lnTo>
                      <a:pt x="1933993" y="502929"/>
                    </a:lnTo>
                    <a:lnTo>
                      <a:pt x="1931457" y="501662"/>
                    </a:lnTo>
                    <a:lnTo>
                      <a:pt x="1928921" y="499445"/>
                    </a:lnTo>
                    <a:lnTo>
                      <a:pt x="1924166" y="494694"/>
                    </a:lnTo>
                    <a:lnTo>
                      <a:pt x="1919094" y="489309"/>
                    </a:lnTo>
                    <a:lnTo>
                      <a:pt x="1914022" y="482657"/>
                    </a:lnTo>
                    <a:lnTo>
                      <a:pt x="1903561" y="467770"/>
                    </a:lnTo>
                    <a:lnTo>
                      <a:pt x="1897855" y="459852"/>
                    </a:lnTo>
                    <a:lnTo>
                      <a:pt x="1891515" y="451616"/>
                    </a:lnTo>
                    <a:lnTo>
                      <a:pt x="1884541" y="443698"/>
                    </a:lnTo>
                    <a:lnTo>
                      <a:pt x="1877250" y="435779"/>
                    </a:lnTo>
                    <a:lnTo>
                      <a:pt x="1868057" y="426277"/>
                    </a:lnTo>
                    <a:lnTo>
                      <a:pt x="1859815" y="418991"/>
                    </a:lnTo>
                    <a:lnTo>
                      <a:pt x="1851890" y="412023"/>
                    </a:lnTo>
                    <a:lnTo>
                      <a:pt x="1843966" y="406005"/>
                    </a:lnTo>
                    <a:lnTo>
                      <a:pt x="1836041" y="399987"/>
                    </a:lnTo>
                    <a:lnTo>
                      <a:pt x="1820825" y="389217"/>
                    </a:lnTo>
                    <a:lnTo>
                      <a:pt x="1814485" y="384466"/>
                    </a:lnTo>
                    <a:lnTo>
                      <a:pt x="1808462" y="379398"/>
                    </a:lnTo>
                    <a:lnTo>
                      <a:pt x="1804024" y="374647"/>
                    </a:lnTo>
                    <a:lnTo>
                      <a:pt x="1802122" y="372113"/>
                    </a:lnTo>
                    <a:lnTo>
                      <a:pt x="1800220" y="369579"/>
                    </a:lnTo>
                    <a:lnTo>
                      <a:pt x="1798635" y="367045"/>
                    </a:lnTo>
                    <a:lnTo>
                      <a:pt x="1798001" y="364511"/>
                    </a:lnTo>
                    <a:lnTo>
                      <a:pt x="1797367" y="361660"/>
                    </a:lnTo>
                    <a:lnTo>
                      <a:pt x="1797050" y="359126"/>
                    </a:lnTo>
                    <a:lnTo>
                      <a:pt x="1797367" y="355959"/>
                    </a:lnTo>
                    <a:lnTo>
                      <a:pt x="1797684" y="353108"/>
                    </a:lnTo>
                    <a:lnTo>
                      <a:pt x="1798635" y="349941"/>
                    </a:lnTo>
                    <a:lnTo>
                      <a:pt x="1800220" y="346773"/>
                    </a:lnTo>
                    <a:lnTo>
                      <a:pt x="1802439" y="343289"/>
                    </a:lnTo>
                    <a:lnTo>
                      <a:pt x="1804975" y="340122"/>
                    </a:lnTo>
                    <a:lnTo>
                      <a:pt x="1807828" y="336637"/>
                    </a:lnTo>
                    <a:lnTo>
                      <a:pt x="1811632" y="332520"/>
                    </a:lnTo>
                    <a:lnTo>
                      <a:pt x="2006902" y="137087"/>
                    </a:lnTo>
                    <a:lnTo>
                      <a:pt x="2011023" y="133603"/>
                    </a:lnTo>
                    <a:lnTo>
                      <a:pt x="2014827" y="130119"/>
                    </a:lnTo>
                    <a:lnTo>
                      <a:pt x="2019265" y="126634"/>
                    </a:lnTo>
                    <a:lnTo>
                      <a:pt x="2023703" y="123784"/>
                    </a:lnTo>
                    <a:lnTo>
                      <a:pt x="2028141" y="120933"/>
                    </a:lnTo>
                    <a:lnTo>
                      <a:pt x="2032896" y="118399"/>
                    </a:lnTo>
                    <a:lnTo>
                      <a:pt x="2037017" y="116182"/>
                    </a:lnTo>
                    <a:lnTo>
                      <a:pt x="2041772" y="113965"/>
                    </a:lnTo>
                    <a:lnTo>
                      <a:pt x="2046843" y="112064"/>
                    </a:lnTo>
                    <a:lnTo>
                      <a:pt x="2051598" y="110797"/>
                    </a:lnTo>
                    <a:lnTo>
                      <a:pt x="2056670" y="109213"/>
                    </a:lnTo>
                    <a:lnTo>
                      <a:pt x="2061425" y="108263"/>
                    </a:lnTo>
                    <a:lnTo>
                      <a:pt x="2066497" y="107313"/>
                    </a:lnTo>
                    <a:lnTo>
                      <a:pt x="2071569" y="106679"/>
                    </a:lnTo>
                    <a:lnTo>
                      <a:pt x="2076641" y="106363"/>
                    </a:lnTo>
                    <a:close/>
                    <a:moveTo>
                      <a:pt x="2213628" y="19050"/>
                    </a:moveTo>
                    <a:lnTo>
                      <a:pt x="2219371" y="19369"/>
                    </a:lnTo>
                    <a:lnTo>
                      <a:pt x="2225751" y="20007"/>
                    </a:lnTo>
                    <a:lnTo>
                      <a:pt x="2231493" y="21602"/>
                    </a:lnTo>
                    <a:lnTo>
                      <a:pt x="2237236" y="23516"/>
                    </a:lnTo>
                    <a:lnTo>
                      <a:pt x="2242978" y="26387"/>
                    </a:lnTo>
                    <a:lnTo>
                      <a:pt x="2248401" y="29258"/>
                    </a:lnTo>
                    <a:lnTo>
                      <a:pt x="2253506" y="33087"/>
                    </a:lnTo>
                    <a:lnTo>
                      <a:pt x="2258291" y="37234"/>
                    </a:lnTo>
                    <a:lnTo>
                      <a:pt x="2262757" y="42019"/>
                    </a:lnTo>
                    <a:lnTo>
                      <a:pt x="2266266" y="47123"/>
                    </a:lnTo>
                    <a:lnTo>
                      <a:pt x="2269457" y="52547"/>
                    </a:lnTo>
                    <a:lnTo>
                      <a:pt x="2272009" y="58608"/>
                    </a:lnTo>
                    <a:lnTo>
                      <a:pt x="2273923" y="64350"/>
                    </a:lnTo>
                    <a:lnTo>
                      <a:pt x="2275518" y="70412"/>
                    </a:lnTo>
                    <a:lnTo>
                      <a:pt x="2276475" y="76154"/>
                    </a:lnTo>
                    <a:lnTo>
                      <a:pt x="2276475" y="82216"/>
                    </a:lnTo>
                    <a:lnTo>
                      <a:pt x="2276475" y="88277"/>
                    </a:lnTo>
                    <a:lnTo>
                      <a:pt x="2275518" y="94338"/>
                    </a:lnTo>
                    <a:lnTo>
                      <a:pt x="2273923" y="100400"/>
                    </a:lnTo>
                    <a:lnTo>
                      <a:pt x="2272009" y="106142"/>
                    </a:lnTo>
                    <a:lnTo>
                      <a:pt x="2269457" y="111565"/>
                    </a:lnTo>
                    <a:lnTo>
                      <a:pt x="2266266" y="117308"/>
                    </a:lnTo>
                    <a:lnTo>
                      <a:pt x="2262757" y="122412"/>
                    </a:lnTo>
                    <a:lnTo>
                      <a:pt x="2258291" y="126878"/>
                    </a:lnTo>
                    <a:lnTo>
                      <a:pt x="2241064" y="144105"/>
                    </a:lnTo>
                    <a:lnTo>
                      <a:pt x="2236598" y="148253"/>
                    </a:lnTo>
                    <a:lnTo>
                      <a:pt x="2232769" y="150805"/>
                    </a:lnTo>
                    <a:lnTo>
                      <a:pt x="2230855" y="151443"/>
                    </a:lnTo>
                    <a:lnTo>
                      <a:pt x="2228941" y="152400"/>
                    </a:lnTo>
                    <a:lnTo>
                      <a:pt x="2227346" y="152400"/>
                    </a:lnTo>
                    <a:lnTo>
                      <a:pt x="2225751" y="152400"/>
                    </a:lnTo>
                    <a:lnTo>
                      <a:pt x="2224156" y="152081"/>
                    </a:lnTo>
                    <a:lnTo>
                      <a:pt x="2222880" y="151443"/>
                    </a:lnTo>
                    <a:lnTo>
                      <a:pt x="2220009" y="149848"/>
                    </a:lnTo>
                    <a:lnTo>
                      <a:pt x="2217456" y="147295"/>
                    </a:lnTo>
                    <a:lnTo>
                      <a:pt x="2214904" y="143786"/>
                    </a:lnTo>
                    <a:lnTo>
                      <a:pt x="2212352" y="140277"/>
                    </a:lnTo>
                    <a:lnTo>
                      <a:pt x="2209800" y="135811"/>
                    </a:lnTo>
                    <a:lnTo>
                      <a:pt x="2204058" y="126240"/>
                    </a:lnTo>
                    <a:lnTo>
                      <a:pt x="2201186" y="121455"/>
                    </a:lnTo>
                    <a:lnTo>
                      <a:pt x="2197358" y="116351"/>
                    </a:lnTo>
                    <a:lnTo>
                      <a:pt x="2193530" y="111246"/>
                    </a:lnTo>
                    <a:lnTo>
                      <a:pt x="2189064" y="106461"/>
                    </a:lnTo>
                    <a:lnTo>
                      <a:pt x="2184278" y="101995"/>
                    </a:lnTo>
                    <a:lnTo>
                      <a:pt x="2179493" y="98167"/>
                    </a:lnTo>
                    <a:lnTo>
                      <a:pt x="2174389" y="94657"/>
                    </a:lnTo>
                    <a:lnTo>
                      <a:pt x="2169285" y="91467"/>
                    </a:lnTo>
                    <a:lnTo>
                      <a:pt x="2159714" y="85725"/>
                    </a:lnTo>
                    <a:lnTo>
                      <a:pt x="2155248" y="83173"/>
                    </a:lnTo>
                    <a:lnTo>
                      <a:pt x="2151739" y="80620"/>
                    </a:lnTo>
                    <a:lnTo>
                      <a:pt x="2148229" y="78068"/>
                    </a:lnTo>
                    <a:lnTo>
                      <a:pt x="2145677" y="75516"/>
                    </a:lnTo>
                    <a:lnTo>
                      <a:pt x="2144082" y="72964"/>
                    </a:lnTo>
                    <a:lnTo>
                      <a:pt x="2143763" y="71369"/>
                    </a:lnTo>
                    <a:lnTo>
                      <a:pt x="2143125" y="69774"/>
                    </a:lnTo>
                    <a:lnTo>
                      <a:pt x="2143125" y="68179"/>
                    </a:lnTo>
                    <a:lnTo>
                      <a:pt x="2143763" y="66584"/>
                    </a:lnTo>
                    <a:lnTo>
                      <a:pt x="2144082" y="64669"/>
                    </a:lnTo>
                    <a:lnTo>
                      <a:pt x="2144720" y="63074"/>
                    </a:lnTo>
                    <a:lnTo>
                      <a:pt x="2147591" y="59246"/>
                    </a:lnTo>
                    <a:lnTo>
                      <a:pt x="2151419" y="54780"/>
                    </a:lnTo>
                    <a:lnTo>
                      <a:pt x="2168647" y="37234"/>
                    </a:lnTo>
                    <a:lnTo>
                      <a:pt x="2173751" y="33087"/>
                    </a:lnTo>
                    <a:lnTo>
                      <a:pt x="2178855" y="29258"/>
                    </a:lnTo>
                    <a:lnTo>
                      <a:pt x="2183959" y="26387"/>
                    </a:lnTo>
                    <a:lnTo>
                      <a:pt x="2189702" y="23516"/>
                    </a:lnTo>
                    <a:lnTo>
                      <a:pt x="2195125" y="21602"/>
                    </a:lnTo>
                    <a:lnTo>
                      <a:pt x="2201506" y="20007"/>
                    </a:lnTo>
                    <a:lnTo>
                      <a:pt x="2207248" y="19369"/>
                    </a:lnTo>
                    <a:lnTo>
                      <a:pt x="2213628" y="19050"/>
                    </a:lnTo>
                    <a:close/>
                    <a:moveTo>
                      <a:pt x="1985550" y="0"/>
                    </a:moveTo>
                    <a:lnTo>
                      <a:pt x="1989686" y="0"/>
                    </a:lnTo>
                    <a:lnTo>
                      <a:pt x="1993822" y="0"/>
                    </a:lnTo>
                    <a:lnTo>
                      <a:pt x="1997640" y="634"/>
                    </a:lnTo>
                    <a:lnTo>
                      <a:pt x="2001776" y="1903"/>
                    </a:lnTo>
                    <a:lnTo>
                      <a:pt x="2005594" y="2855"/>
                    </a:lnTo>
                    <a:lnTo>
                      <a:pt x="2009411" y="4759"/>
                    </a:lnTo>
                    <a:lnTo>
                      <a:pt x="2012911" y="6980"/>
                    </a:lnTo>
                    <a:lnTo>
                      <a:pt x="2016411" y="9518"/>
                    </a:lnTo>
                    <a:lnTo>
                      <a:pt x="2019592" y="12374"/>
                    </a:lnTo>
                    <a:lnTo>
                      <a:pt x="2022456" y="15229"/>
                    </a:lnTo>
                    <a:lnTo>
                      <a:pt x="2025001" y="19037"/>
                    </a:lnTo>
                    <a:lnTo>
                      <a:pt x="2026910" y="22210"/>
                    </a:lnTo>
                    <a:lnTo>
                      <a:pt x="2028819" y="26334"/>
                    </a:lnTo>
                    <a:lnTo>
                      <a:pt x="2030091" y="29824"/>
                    </a:lnTo>
                    <a:lnTo>
                      <a:pt x="2031364" y="33949"/>
                    </a:lnTo>
                    <a:lnTo>
                      <a:pt x="2031682" y="37757"/>
                    </a:lnTo>
                    <a:lnTo>
                      <a:pt x="2032000" y="41881"/>
                    </a:lnTo>
                    <a:lnTo>
                      <a:pt x="2031682" y="46006"/>
                    </a:lnTo>
                    <a:lnTo>
                      <a:pt x="2031046" y="49813"/>
                    </a:lnTo>
                    <a:lnTo>
                      <a:pt x="2030091" y="53938"/>
                    </a:lnTo>
                    <a:lnTo>
                      <a:pt x="2028819" y="57745"/>
                    </a:lnTo>
                    <a:lnTo>
                      <a:pt x="2026910" y="61553"/>
                    </a:lnTo>
                    <a:lnTo>
                      <a:pt x="2025001" y="65043"/>
                    </a:lnTo>
                    <a:lnTo>
                      <a:pt x="2022456" y="68533"/>
                    </a:lnTo>
                    <a:lnTo>
                      <a:pt x="2019592" y="71706"/>
                    </a:lnTo>
                    <a:lnTo>
                      <a:pt x="1637177" y="453081"/>
                    </a:lnTo>
                    <a:lnTo>
                      <a:pt x="1633995" y="455937"/>
                    </a:lnTo>
                    <a:lnTo>
                      <a:pt x="1630814" y="458158"/>
                    </a:lnTo>
                    <a:lnTo>
                      <a:pt x="1626996" y="460379"/>
                    </a:lnTo>
                    <a:lnTo>
                      <a:pt x="1623496" y="462283"/>
                    </a:lnTo>
                    <a:lnTo>
                      <a:pt x="1619360" y="463552"/>
                    </a:lnTo>
                    <a:lnTo>
                      <a:pt x="1615224" y="464186"/>
                    </a:lnTo>
                    <a:lnTo>
                      <a:pt x="1611407" y="465138"/>
                    </a:lnTo>
                    <a:lnTo>
                      <a:pt x="1607271" y="465138"/>
                    </a:lnTo>
                    <a:lnTo>
                      <a:pt x="1603135" y="465138"/>
                    </a:lnTo>
                    <a:lnTo>
                      <a:pt x="1599317" y="464186"/>
                    </a:lnTo>
                    <a:lnTo>
                      <a:pt x="1595181" y="463552"/>
                    </a:lnTo>
                    <a:lnTo>
                      <a:pt x="1591681" y="462283"/>
                    </a:lnTo>
                    <a:lnTo>
                      <a:pt x="1587864" y="460379"/>
                    </a:lnTo>
                    <a:lnTo>
                      <a:pt x="1584364" y="458158"/>
                    </a:lnTo>
                    <a:lnTo>
                      <a:pt x="1580864" y="455937"/>
                    </a:lnTo>
                    <a:lnTo>
                      <a:pt x="1577683" y="453081"/>
                    </a:lnTo>
                    <a:lnTo>
                      <a:pt x="1574819" y="449591"/>
                    </a:lnTo>
                    <a:lnTo>
                      <a:pt x="1572274" y="446418"/>
                    </a:lnTo>
                    <a:lnTo>
                      <a:pt x="1570047" y="442928"/>
                    </a:lnTo>
                    <a:lnTo>
                      <a:pt x="1568138" y="439121"/>
                    </a:lnTo>
                    <a:lnTo>
                      <a:pt x="1567184" y="435314"/>
                    </a:lnTo>
                    <a:lnTo>
                      <a:pt x="1565911" y="431189"/>
                    </a:lnTo>
                    <a:lnTo>
                      <a:pt x="1565275" y="427381"/>
                    </a:lnTo>
                    <a:lnTo>
                      <a:pt x="1565275" y="423257"/>
                    </a:lnTo>
                    <a:lnTo>
                      <a:pt x="1565275" y="419132"/>
                    </a:lnTo>
                    <a:lnTo>
                      <a:pt x="1565911" y="415007"/>
                    </a:lnTo>
                    <a:lnTo>
                      <a:pt x="1567184" y="411517"/>
                    </a:lnTo>
                    <a:lnTo>
                      <a:pt x="1568138" y="407393"/>
                    </a:lnTo>
                    <a:lnTo>
                      <a:pt x="1570047" y="403902"/>
                    </a:lnTo>
                    <a:lnTo>
                      <a:pt x="1572274" y="400095"/>
                    </a:lnTo>
                    <a:lnTo>
                      <a:pt x="1574819" y="396922"/>
                    </a:lnTo>
                    <a:lnTo>
                      <a:pt x="1577683" y="393749"/>
                    </a:lnTo>
                    <a:lnTo>
                      <a:pt x="1960098" y="12374"/>
                    </a:lnTo>
                    <a:lnTo>
                      <a:pt x="1962962" y="9518"/>
                    </a:lnTo>
                    <a:lnTo>
                      <a:pt x="1966779" y="6980"/>
                    </a:lnTo>
                    <a:lnTo>
                      <a:pt x="1970279" y="4759"/>
                    </a:lnTo>
                    <a:lnTo>
                      <a:pt x="1974097" y="2855"/>
                    </a:lnTo>
                    <a:lnTo>
                      <a:pt x="1977596" y="1903"/>
                    </a:lnTo>
                    <a:lnTo>
                      <a:pt x="1981732" y="634"/>
                    </a:lnTo>
                    <a:lnTo>
                      <a:pt x="19855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KSO_Shape"/>
              <p:cNvSpPr>
                <a:spLocks noChangeArrowheads="1"/>
              </p:cNvSpPr>
              <p:nvPr/>
            </p:nvSpPr>
            <p:spPr bwMode="auto">
              <a:xfrm>
                <a:off x="3750348" y="5061508"/>
                <a:ext cx="403225" cy="323850"/>
              </a:xfrm>
              <a:custGeom>
                <a:avLst/>
                <a:gdLst>
                  <a:gd name="T0" fmla="*/ 552105 w 2874963"/>
                  <a:gd name="T1" fmla="*/ 1256550 h 2311400"/>
                  <a:gd name="T2" fmla="*/ 814407 w 2874963"/>
                  <a:gd name="T3" fmla="*/ 1166381 h 2311400"/>
                  <a:gd name="T4" fmla="*/ 861857 w 2874963"/>
                  <a:gd name="T5" fmla="*/ 1221938 h 2311400"/>
                  <a:gd name="T6" fmla="*/ 529108 w 2874963"/>
                  <a:gd name="T7" fmla="*/ 1452571 h 2311400"/>
                  <a:gd name="T8" fmla="*/ 122756 w 2874963"/>
                  <a:gd name="T9" fmla="*/ 1358877 h 2311400"/>
                  <a:gd name="T10" fmla="*/ 175912 w 2874963"/>
                  <a:gd name="T11" fmla="*/ 1192357 h 2311400"/>
                  <a:gd name="T12" fmla="*/ 277118 w 2874963"/>
                  <a:gd name="T13" fmla="*/ 1128994 h 2311400"/>
                  <a:gd name="T14" fmla="*/ 305052 w 2874963"/>
                  <a:gd name="T15" fmla="*/ 1242809 h 2311400"/>
                  <a:gd name="T16" fmla="*/ 994050 w 2874963"/>
                  <a:gd name="T17" fmla="*/ 853464 h 2311400"/>
                  <a:gd name="T18" fmla="*/ 644668 w 2874963"/>
                  <a:gd name="T19" fmla="*/ 666225 h 2311400"/>
                  <a:gd name="T20" fmla="*/ 675774 w 2874963"/>
                  <a:gd name="T21" fmla="*/ 776137 h 2311400"/>
                  <a:gd name="T22" fmla="*/ 719353 w 2874963"/>
                  <a:gd name="T23" fmla="*/ 821032 h 2311400"/>
                  <a:gd name="T24" fmla="*/ 694258 w 2874963"/>
                  <a:gd name="T25" fmla="*/ 885897 h 2311400"/>
                  <a:gd name="T26" fmla="*/ 639408 w 2874963"/>
                  <a:gd name="T27" fmla="*/ 997010 h 2311400"/>
                  <a:gd name="T28" fmla="*/ 561868 w 2874963"/>
                  <a:gd name="T29" fmla="*/ 1068783 h 2311400"/>
                  <a:gd name="T30" fmla="*/ 506117 w 2874963"/>
                  <a:gd name="T31" fmla="*/ 1079143 h 2311400"/>
                  <a:gd name="T32" fmla="*/ 449013 w 2874963"/>
                  <a:gd name="T33" fmla="*/ 1059924 h 2311400"/>
                  <a:gd name="T34" fmla="*/ 372374 w 2874963"/>
                  <a:gd name="T35" fmla="*/ 966830 h 2311400"/>
                  <a:gd name="T36" fmla="*/ 317074 w 2874963"/>
                  <a:gd name="T37" fmla="*/ 867429 h 2311400"/>
                  <a:gd name="T38" fmla="*/ 315722 w 2874963"/>
                  <a:gd name="T39" fmla="*/ 807819 h 2311400"/>
                  <a:gd name="T40" fmla="*/ 360804 w 2874963"/>
                  <a:gd name="T41" fmla="*/ 726436 h 2311400"/>
                  <a:gd name="T42" fmla="*/ 420311 w 2874963"/>
                  <a:gd name="T43" fmla="*/ 688148 h 2311400"/>
                  <a:gd name="T44" fmla="*/ 541281 w 2874963"/>
                  <a:gd name="T45" fmla="*/ 679889 h 2311400"/>
                  <a:gd name="T46" fmla="*/ 615816 w 2874963"/>
                  <a:gd name="T47" fmla="*/ 642201 h 2311400"/>
                  <a:gd name="T48" fmla="*/ 607328 w 2874963"/>
                  <a:gd name="T49" fmla="*/ 550770 h 2311400"/>
                  <a:gd name="T50" fmla="*/ 652075 w 2874963"/>
                  <a:gd name="T51" fmla="*/ 576010 h 2311400"/>
                  <a:gd name="T52" fmla="*/ 690816 w 2874963"/>
                  <a:gd name="T53" fmla="*/ 613419 h 2311400"/>
                  <a:gd name="T54" fmla="*/ 708834 w 2874963"/>
                  <a:gd name="T55" fmla="*/ 715281 h 2311400"/>
                  <a:gd name="T56" fmla="*/ 684809 w 2874963"/>
                  <a:gd name="T57" fmla="*/ 784841 h 2311400"/>
                  <a:gd name="T58" fmla="*/ 653727 w 2874963"/>
                  <a:gd name="T59" fmla="*/ 664651 h 2311400"/>
                  <a:gd name="T60" fmla="*/ 590811 w 2874963"/>
                  <a:gd name="T61" fmla="*/ 648726 h 2311400"/>
                  <a:gd name="T62" fmla="*/ 495911 w 2874963"/>
                  <a:gd name="T63" fmla="*/ 681177 h 2311400"/>
                  <a:gd name="T64" fmla="*/ 382693 w 2874963"/>
                  <a:gd name="T65" fmla="*/ 672613 h 2311400"/>
                  <a:gd name="T66" fmla="*/ 342000 w 2874963"/>
                  <a:gd name="T67" fmla="*/ 784841 h 2311400"/>
                  <a:gd name="T68" fmla="*/ 316624 w 2874963"/>
                  <a:gd name="T69" fmla="*/ 733159 h 2311400"/>
                  <a:gd name="T70" fmla="*/ 334342 w 2874963"/>
                  <a:gd name="T71" fmla="*/ 634002 h 2311400"/>
                  <a:gd name="T72" fmla="*/ 392753 w 2874963"/>
                  <a:gd name="T73" fmla="*/ 561737 h 2311400"/>
                  <a:gd name="T74" fmla="*/ 513330 w 2874963"/>
                  <a:gd name="T75" fmla="*/ 530788 h 2311400"/>
                  <a:gd name="T76" fmla="*/ 816493 w 2874963"/>
                  <a:gd name="T77" fmla="*/ 367350 h 2311400"/>
                  <a:gd name="T78" fmla="*/ 816493 w 2874963"/>
                  <a:gd name="T79" fmla="*/ 418842 h 2311400"/>
                  <a:gd name="T80" fmla="*/ 1079641 w 2874963"/>
                  <a:gd name="T81" fmla="*/ 426048 h 2311400"/>
                  <a:gd name="T82" fmla="*/ 1093467 w 2874963"/>
                  <a:gd name="T83" fmla="*/ 377108 h 2311400"/>
                  <a:gd name="T84" fmla="*/ 1049584 w 2874963"/>
                  <a:gd name="T85" fmla="*/ 364048 h 2311400"/>
                  <a:gd name="T86" fmla="*/ 1023434 w 2874963"/>
                  <a:gd name="T87" fmla="*/ 392871 h 2311400"/>
                  <a:gd name="T88" fmla="*/ 856619 w 2874963"/>
                  <a:gd name="T89" fmla="*/ 372605 h 2311400"/>
                  <a:gd name="T90" fmla="*/ 927854 w 2874963"/>
                  <a:gd name="T91" fmla="*/ 64403 h 2311400"/>
                  <a:gd name="T92" fmla="*/ 904258 w 2874963"/>
                  <a:gd name="T93" fmla="*/ 91875 h 2311400"/>
                  <a:gd name="T94" fmla="*/ 905010 w 2874963"/>
                  <a:gd name="T95" fmla="*/ 129406 h 2311400"/>
                  <a:gd name="T96" fmla="*/ 930108 w 2874963"/>
                  <a:gd name="T97" fmla="*/ 155677 h 2311400"/>
                  <a:gd name="T98" fmla="*/ 967829 w 2874963"/>
                  <a:gd name="T99" fmla="*/ 158379 h 2311400"/>
                  <a:gd name="T100" fmla="*/ 996233 w 2874963"/>
                  <a:gd name="T101" fmla="*/ 136162 h 2311400"/>
                  <a:gd name="T102" fmla="*/ 1002845 w 2874963"/>
                  <a:gd name="T103" fmla="*/ 99081 h 2311400"/>
                  <a:gd name="T104" fmla="*/ 983158 w 2874963"/>
                  <a:gd name="T105" fmla="*/ 68306 h 2311400"/>
                  <a:gd name="T106" fmla="*/ 881566 w 2874963"/>
                  <a:gd name="T107" fmla="*/ 0 h 2311400"/>
                  <a:gd name="T108" fmla="*/ 1048381 w 2874963"/>
                  <a:gd name="T109" fmla="*/ 20417 h 2311400"/>
                  <a:gd name="T110" fmla="*/ 1859163 w 2874963"/>
                  <a:gd name="T111" fmla="*/ 308953 h 2311400"/>
                  <a:gd name="T112" fmla="*/ 1899590 w 2874963"/>
                  <a:gd name="T113" fmla="*/ 355791 h 2311400"/>
                  <a:gd name="T114" fmla="*/ 2705 w 2874963"/>
                  <a:gd name="T115" fmla="*/ 364048 h 2311400"/>
                  <a:gd name="T116" fmla="*/ 38623 w 2874963"/>
                  <a:gd name="T117" fmla="*/ 313456 h 2311400"/>
                  <a:gd name="T118" fmla="*/ 855416 w 2874963"/>
                  <a:gd name="T119" fmla="*/ 26121 h 23114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874963" h="2311400">
                    <a:moveTo>
                      <a:pt x="1500188" y="1927225"/>
                    </a:moveTo>
                    <a:lnTo>
                      <a:pt x="2676526" y="1927225"/>
                    </a:lnTo>
                    <a:lnTo>
                      <a:pt x="2676526" y="1949450"/>
                    </a:lnTo>
                    <a:lnTo>
                      <a:pt x="1500188" y="1949450"/>
                    </a:lnTo>
                    <a:lnTo>
                      <a:pt x="1500188" y="1927225"/>
                    </a:lnTo>
                    <a:close/>
                    <a:moveTo>
                      <a:pt x="1500188" y="1706563"/>
                    </a:moveTo>
                    <a:lnTo>
                      <a:pt x="2676526" y="1706563"/>
                    </a:lnTo>
                    <a:lnTo>
                      <a:pt x="2676526" y="1728788"/>
                    </a:lnTo>
                    <a:lnTo>
                      <a:pt x="1500188" y="1728788"/>
                    </a:lnTo>
                    <a:lnTo>
                      <a:pt x="1500188" y="1706563"/>
                    </a:lnTo>
                    <a:close/>
                    <a:moveTo>
                      <a:pt x="741023" y="1676400"/>
                    </a:moveTo>
                    <a:lnTo>
                      <a:pt x="803616" y="1676400"/>
                    </a:lnTo>
                    <a:lnTo>
                      <a:pt x="835026" y="1736633"/>
                    </a:lnTo>
                    <a:lnTo>
                      <a:pt x="813107" y="1759278"/>
                    </a:lnTo>
                    <a:lnTo>
                      <a:pt x="833218" y="1897860"/>
                    </a:lnTo>
                    <a:lnTo>
                      <a:pt x="772432" y="2124075"/>
                    </a:lnTo>
                    <a:lnTo>
                      <a:pt x="711647" y="1897860"/>
                    </a:lnTo>
                    <a:lnTo>
                      <a:pt x="731532" y="1759278"/>
                    </a:lnTo>
                    <a:lnTo>
                      <a:pt x="709613" y="1736633"/>
                    </a:lnTo>
                    <a:lnTo>
                      <a:pt x="741023" y="1676400"/>
                    </a:lnTo>
                    <a:close/>
                    <a:moveTo>
                      <a:pt x="1033510" y="1660525"/>
                    </a:moveTo>
                    <a:lnTo>
                      <a:pt x="1069768" y="1677761"/>
                    </a:lnTo>
                    <a:lnTo>
                      <a:pt x="1107612" y="1695904"/>
                    </a:lnTo>
                    <a:lnTo>
                      <a:pt x="1126421" y="1705202"/>
                    </a:lnTo>
                    <a:lnTo>
                      <a:pt x="1145003" y="1714727"/>
                    </a:lnTo>
                    <a:lnTo>
                      <a:pt x="1163585" y="1724252"/>
                    </a:lnTo>
                    <a:lnTo>
                      <a:pt x="1181261" y="1734004"/>
                    </a:lnTo>
                    <a:lnTo>
                      <a:pt x="1198257" y="1743302"/>
                    </a:lnTo>
                    <a:lnTo>
                      <a:pt x="1214346" y="1752600"/>
                    </a:lnTo>
                    <a:lnTo>
                      <a:pt x="1229076" y="1761671"/>
                    </a:lnTo>
                    <a:lnTo>
                      <a:pt x="1242673" y="1770289"/>
                    </a:lnTo>
                    <a:lnTo>
                      <a:pt x="1248792" y="1774598"/>
                    </a:lnTo>
                    <a:lnTo>
                      <a:pt x="1254683" y="1778680"/>
                    </a:lnTo>
                    <a:lnTo>
                      <a:pt x="1259896" y="1782762"/>
                    </a:lnTo>
                    <a:lnTo>
                      <a:pt x="1264881" y="1786618"/>
                    </a:lnTo>
                    <a:lnTo>
                      <a:pt x="1269187" y="1790473"/>
                    </a:lnTo>
                    <a:lnTo>
                      <a:pt x="1273039" y="1794102"/>
                    </a:lnTo>
                    <a:lnTo>
                      <a:pt x="1276438" y="1797504"/>
                    </a:lnTo>
                    <a:lnTo>
                      <a:pt x="1278931" y="1800905"/>
                    </a:lnTo>
                    <a:lnTo>
                      <a:pt x="1281197" y="1803627"/>
                    </a:lnTo>
                    <a:lnTo>
                      <a:pt x="1283237" y="1807029"/>
                    </a:lnTo>
                    <a:lnTo>
                      <a:pt x="1287542" y="1814739"/>
                    </a:lnTo>
                    <a:lnTo>
                      <a:pt x="1291621" y="1823811"/>
                    </a:lnTo>
                    <a:lnTo>
                      <a:pt x="1296380" y="1834016"/>
                    </a:lnTo>
                    <a:lnTo>
                      <a:pt x="1300686" y="1845582"/>
                    </a:lnTo>
                    <a:lnTo>
                      <a:pt x="1305445" y="1858282"/>
                    </a:lnTo>
                    <a:lnTo>
                      <a:pt x="1310203" y="1871889"/>
                    </a:lnTo>
                    <a:lnTo>
                      <a:pt x="1314736" y="1886404"/>
                    </a:lnTo>
                    <a:lnTo>
                      <a:pt x="1319495" y="1901371"/>
                    </a:lnTo>
                    <a:lnTo>
                      <a:pt x="1324027" y="1917246"/>
                    </a:lnTo>
                    <a:lnTo>
                      <a:pt x="1333318" y="1950130"/>
                    </a:lnTo>
                    <a:lnTo>
                      <a:pt x="1342382" y="1984375"/>
                    </a:lnTo>
                    <a:lnTo>
                      <a:pt x="1350994" y="2018620"/>
                    </a:lnTo>
                    <a:lnTo>
                      <a:pt x="1359378" y="2052411"/>
                    </a:lnTo>
                    <a:lnTo>
                      <a:pt x="1366857" y="2084388"/>
                    </a:lnTo>
                    <a:lnTo>
                      <a:pt x="1373655" y="2114097"/>
                    </a:lnTo>
                    <a:lnTo>
                      <a:pt x="1379320" y="2140404"/>
                    </a:lnTo>
                    <a:lnTo>
                      <a:pt x="1387478" y="2179184"/>
                    </a:lnTo>
                    <a:lnTo>
                      <a:pt x="1390651" y="2193925"/>
                    </a:lnTo>
                    <a:lnTo>
                      <a:pt x="798513" y="2193925"/>
                    </a:lnTo>
                    <a:lnTo>
                      <a:pt x="1111918" y="1875064"/>
                    </a:lnTo>
                    <a:lnTo>
                      <a:pt x="1011755" y="1800905"/>
                    </a:lnTo>
                    <a:lnTo>
                      <a:pt x="1094922" y="1766661"/>
                    </a:lnTo>
                    <a:lnTo>
                      <a:pt x="1033510" y="1660525"/>
                    </a:lnTo>
                    <a:close/>
                    <a:moveTo>
                      <a:pt x="511355" y="1660525"/>
                    </a:moveTo>
                    <a:lnTo>
                      <a:pt x="449944" y="1766661"/>
                    </a:lnTo>
                    <a:lnTo>
                      <a:pt x="532657" y="1800905"/>
                    </a:lnTo>
                    <a:lnTo>
                      <a:pt x="432494" y="1875064"/>
                    </a:lnTo>
                    <a:lnTo>
                      <a:pt x="746126" y="2193925"/>
                    </a:lnTo>
                    <a:lnTo>
                      <a:pt x="153988" y="2193925"/>
                    </a:lnTo>
                    <a:lnTo>
                      <a:pt x="157160" y="2179184"/>
                    </a:lnTo>
                    <a:lnTo>
                      <a:pt x="165318" y="2140404"/>
                    </a:lnTo>
                    <a:lnTo>
                      <a:pt x="171210" y="2114097"/>
                    </a:lnTo>
                    <a:lnTo>
                      <a:pt x="177782" y="2084388"/>
                    </a:lnTo>
                    <a:lnTo>
                      <a:pt x="185260" y="2052411"/>
                    </a:lnTo>
                    <a:lnTo>
                      <a:pt x="193418" y="2018620"/>
                    </a:lnTo>
                    <a:lnTo>
                      <a:pt x="202256" y="1984375"/>
                    </a:lnTo>
                    <a:lnTo>
                      <a:pt x="211321" y="1950130"/>
                    </a:lnTo>
                    <a:lnTo>
                      <a:pt x="220385" y="1917246"/>
                    </a:lnTo>
                    <a:lnTo>
                      <a:pt x="224918" y="1901371"/>
                    </a:lnTo>
                    <a:lnTo>
                      <a:pt x="229676" y="1886404"/>
                    </a:lnTo>
                    <a:lnTo>
                      <a:pt x="234209" y="1871889"/>
                    </a:lnTo>
                    <a:lnTo>
                      <a:pt x="238967" y="1858282"/>
                    </a:lnTo>
                    <a:lnTo>
                      <a:pt x="243726" y="1845582"/>
                    </a:lnTo>
                    <a:lnTo>
                      <a:pt x="248259" y="1834016"/>
                    </a:lnTo>
                    <a:lnTo>
                      <a:pt x="252791" y="1823811"/>
                    </a:lnTo>
                    <a:lnTo>
                      <a:pt x="257096" y="1814739"/>
                    </a:lnTo>
                    <a:lnTo>
                      <a:pt x="261175" y="1807029"/>
                    </a:lnTo>
                    <a:lnTo>
                      <a:pt x="263442" y="1803627"/>
                    </a:lnTo>
                    <a:lnTo>
                      <a:pt x="265481" y="1800905"/>
                    </a:lnTo>
                    <a:lnTo>
                      <a:pt x="268200" y="1797504"/>
                    </a:lnTo>
                    <a:lnTo>
                      <a:pt x="271600" y="1794102"/>
                    </a:lnTo>
                    <a:lnTo>
                      <a:pt x="275452" y="1790473"/>
                    </a:lnTo>
                    <a:lnTo>
                      <a:pt x="279984" y="1786618"/>
                    </a:lnTo>
                    <a:lnTo>
                      <a:pt x="284517" y="1782762"/>
                    </a:lnTo>
                    <a:lnTo>
                      <a:pt x="289955" y="1778680"/>
                    </a:lnTo>
                    <a:lnTo>
                      <a:pt x="295621" y="1774598"/>
                    </a:lnTo>
                    <a:lnTo>
                      <a:pt x="301966" y="1770289"/>
                    </a:lnTo>
                    <a:lnTo>
                      <a:pt x="315336" y="1761671"/>
                    </a:lnTo>
                    <a:lnTo>
                      <a:pt x="330066" y="1752600"/>
                    </a:lnTo>
                    <a:lnTo>
                      <a:pt x="346155" y="1743302"/>
                    </a:lnTo>
                    <a:lnTo>
                      <a:pt x="363378" y="1734004"/>
                    </a:lnTo>
                    <a:lnTo>
                      <a:pt x="381053" y="1724252"/>
                    </a:lnTo>
                    <a:lnTo>
                      <a:pt x="399409" y="1714727"/>
                    </a:lnTo>
                    <a:lnTo>
                      <a:pt x="418218" y="1705202"/>
                    </a:lnTo>
                    <a:lnTo>
                      <a:pt x="437253" y="1695904"/>
                    </a:lnTo>
                    <a:lnTo>
                      <a:pt x="475098" y="1677761"/>
                    </a:lnTo>
                    <a:lnTo>
                      <a:pt x="511355" y="1660525"/>
                    </a:lnTo>
                    <a:close/>
                    <a:moveTo>
                      <a:pt x="929254" y="1614488"/>
                    </a:moveTo>
                    <a:lnTo>
                      <a:pt x="950557" y="1623559"/>
                    </a:lnTo>
                    <a:lnTo>
                      <a:pt x="974579" y="1633992"/>
                    </a:lnTo>
                    <a:lnTo>
                      <a:pt x="1004946" y="1647599"/>
                    </a:lnTo>
                    <a:lnTo>
                      <a:pt x="1068853" y="1757817"/>
                    </a:lnTo>
                    <a:lnTo>
                      <a:pt x="975258" y="1796370"/>
                    </a:lnTo>
                    <a:lnTo>
                      <a:pt x="1084263" y="1877106"/>
                    </a:lnTo>
                    <a:lnTo>
                      <a:pt x="773113" y="2193926"/>
                    </a:lnTo>
                    <a:lnTo>
                      <a:pt x="929254" y="1614488"/>
                    </a:lnTo>
                    <a:close/>
                    <a:moveTo>
                      <a:pt x="615947" y="1614488"/>
                    </a:moveTo>
                    <a:lnTo>
                      <a:pt x="773113" y="2193926"/>
                    </a:lnTo>
                    <a:lnTo>
                      <a:pt x="460375" y="1877106"/>
                    </a:lnTo>
                    <a:lnTo>
                      <a:pt x="569936" y="1796370"/>
                    </a:lnTo>
                    <a:lnTo>
                      <a:pt x="475636" y="1757817"/>
                    </a:lnTo>
                    <a:lnTo>
                      <a:pt x="539869" y="1647599"/>
                    </a:lnTo>
                    <a:lnTo>
                      <a:pt x="570619" y="1633992"/>
                    </a:lnTo>
                    <a:lnTo>
                      <a:pt x="594536" y="1623559"/>
                    </a:lnTo>
                    <a:lnTo>
                      <a:pt x="615947" y="1614488"/>
                    </a:lnTo>
                    <a:close/>
                    <a:moveTo>
                      <a:pt x="1500188" y="1487488"/>
                    </a:moveTo>
                    <a:lnTo>
                      <a:pt x="2676526" y="1487488"/>
                    </a:lnTo>
                    <a:lnTo>
                      <a:pt x="2676526" y="1509713"/>
                    </a:lnTo>
                    <a:lnTo>
                      <a:pt x="1500188" y="1509713"/>
                    </a:lnTo>
                    <a:lnTo>
                      <a:pt x="1500188" y="1487488"/>
                    </a:lnTo>
                    <a:close/>
                    <a:moveTo>
                      <a:pt x="1500188" y="1266825"/>
                    </a:moveTo>
                    <a:lnTo>
                      <a:pt x="2676526" y="1266825"/>
                    </a:lnTo>
                    <a:lnTo>
                      <a:pt x="2676526" y="1289050"/>
                    </a:lnTo>
                    <a:lnTo>
                      <a:pt x="1500188" y="1289050"/>
                    </a:lnTo>
                    <a:lnTo>
                      <a:pt x="1500188" y="1266825"/>
                    </a:lnTo>
                    <a:close/>
                    <a:moveTo>
                      <a:pt x="1500188" y="1047750"/>
                    </a:moveTo>
                    <a:lnTo>
                      <a:pt x="2676526" y="1047750"/>
                    </a:lnTo>
                    <a:lnTo>
                      <a:pt x="2676526" y="1068388"/>
                    </a:lnTo>
                    <a:lnTo>
                      <a:pt x="1500188" y="1068388"/>
                    </a:lnTo>
                    <a:lnTo>
                      <a:pt x="1500188" y="1047750"/>
                    </a:lnTo>
                    <a:close/>
                    <a:moveTo>
                      <a:pt x="929369" y="969963"/>
                    </a:moveTo>
                    <a:lnTo>
                      <a:pt x="936399" y="973819"/>
                    </a:lnTo>
                    <a:lnTo>
                      <a:pt x="942522" y="977674"/>
                    </a:lnTo>
                    <a:lnTo>
                      <a:pt x="948872" y="981756"/>
                    </a:lnTo>
                    <a:lnTo>
                      <a:pt x="954315" y="986519"/>
                    </a:lnTo>
                    <a:lnTo>
                      <a:pt x="959531" y="991281"/>
                    </a:lnTo>
                    <a:lnTo>
                      <a:pt x="964294" y="995817"/>
                    </a:lnTo>
                    <a:lnTo>
                      <a:pt x="968829" y="1001033"/>
                    </a:lnTo>
                    <a:lnTo>
                      <a:pt x="972911" y="1006249"/>
                    </a:lnTo>
                    <a:lnTo>
                      <a:pt x="976767" y="1011919"/>
                    </a:lnTo>
                    <a:lnTo>
                      <a:pt x="980395" y="1017588"/>
                    </a:lnTo>
                    <a:lnTo>
                      <a:pt x="983797" y="1023485"/>
                    </a:lnTo>
                    <a:lnTo>
                      <a:pt x="986745" y="1029835"/>
                    </a:lnTo>
                    <a:lnTo>
                      <a:pt x="989467" y="1035958"/>
                    </a:lnTo>
                    <a:lnTo>
                      <a:pt x="992188" y="1042535"/>
                    </a:lnTo>
                    <a:lnTo>
                      <a:pt x="994683" y="1049338"/>
                    </a:lnTo>
                    <a:lnTo>
                      <a:pt x="996724" y="1056368"/>
                    </a:lnTo>
                    <a:lnTo>
                      <a:pt x="998765" y="1063172"/>
                    </a:lnTo>
                    <a:lnTo>
                      <a:pt x="1001033" y="1070883"/>
                    </a:lnTo>
                    <a:lnTo>
                      <a:pt x="1004208" y="1085850"/>
                    </a:lnTo>
                    <a:lnTo>
                      <a:pt x="1007383" y="1101725"/>
                    </a:lnTo>
                    <a:lnTo>
                      <a:pt x="1010558" y="1118508"/>
                    </a:lnTo>
                    <a:lnTo>
                      <a:pt x="1016454" y="1153433"/>
                    </a:lnTo>
                    <a:lnTo>
                      <a:pt x="1019856" y="1172256"/>
                    </a:lnTo>
                    <a:lnTo>
                      <a:pt x="1023712" y="1191306"/>
                    </a:lnTo>
                    <a:lnTo>
                      <a:pt x="1029608" y="1192667"/>
                    </a:lnTo>
                    <a:lnTo>
                      <a:pt x="1035958" y="1194254"/>
                    </a:lnTo>
                    <a:lnTo>
                      <a:pt x="1041628" y="1196295"/>
                    </a:lnTo>
                    <a:lnTo>
                      <a:pt x="1047297" y="1198790"/>
                    </a:lnTo>
                    <a:lnTo>
                      <a:pt x="1052513" y="1201511"/>
                    </a:lnTo>
                    <a:lnTo>
                      <a:pt x="1057729" y="1204459"/>
                    </a:lnTo>
                    <a:lnTo>
                      <a:pt x="1062492" y="1208088"/>
                    </a:lnTo>
                    <a:lnTo>
                      <a:pt x="1066801" y="1211943"/>
                    </a:lnTo>
                    <a:lnTo>
                      <a:pt x="1070883" y="1216025"/>
                    </a:lnTo>
                    <a:lnTo>
                      <a:pt x="1074738" y="1220108"/>
                    </a:lnTo>
                    <a:lnTo>
                      <a:pt x="1078140" y="1224870"/>
                    </a:lnTo>
                    <a:lnTo>
                      <a:pt x="1081088" y="1229633"/>
                    </a:lnTo>
                    <a:lnTo>
                      <a:pt x="1083583" y="1234849"/>
                    </a:lnTo>
                    <a:lnTo>
                      <a:pt x="1085624" y="1240065"/>
                    </a:lnTo>
                    <a:lnTo>
                      <a:pt x="1087212" y="1245734"/>
                    </a:lnTo>
                    <a:lnTo>
                      <a:pt x="1088345" y="1251404"/>
                    </a:lnTo>
                    <a:lnTo>
                      <a:pt x="1089026" y="1257527"/>
                    </a:lnTo>
                    <a:lnTo>
                      <a:pt x="1089026" y="1263424"/>
                    </a:lnTo>
                    <a:lnTo>
                      <a:pt x="1088572" y="1270000"/>
                    </a:lnTo>
                    <a:lnTo>
                      <a:pt x="1087438" y="1276124"/>
                    </a:lnTo>
                    <a:lnTo>
                      <a:pt x="1085624" y="1282927"/>
                    </a:lnTo>
                    <a:lnTo>
                      <a:pt x="1083356" y="1289277"/>
                    </a:lnTo>
                    <a:lnTo>
                      <a:pt x="1080635" y="1296081"/>
                    </a:lnTo>
                    <a:lnTo>
                      <a:pt x="1077006" y="1303111"/>
                    </a:lnTo>
                    <a:lnTo>
                      <a:pt x="1072470" y="1310141"/>
                    </a:lnTo>
                    <a:lnTo>
                      <a:pt x="1067481" y="1317172"/>
                    </a:lnTo>
                    <a:lnTo>
                      <a:pt x="1061585" y="1324202"/>
                    </a:lnTo>
                    <a:lnTo>
                      <a:pt x="1055235" y="1331006"/>
                    </a:lnTo>
                    <a:lnTo>
                      <a:pt x="1047751" y="1338036"/>
                    </a:lnTo>
                    <a:lnTo>
                      <a:pt x="1039587" y="1345293"/>
                    </a:lnTo>
                    <a:lnTo>
                      <a:pt x="1030742" y="1352324"/>
                    </a:lnTo>
                    <a:lnTo>
                      <a:pt x="1020990" y="1359354"/>
                    </a:lnTo>
                    <a:lnTo>
                      <a:pt x="1018269" y="1372281"/>
                    </a:lnTo>
                    <a:lnTo>
                      <a:pt x="1015094" y="1385208"/>
                    </a:lnTo>
                    <a:lnTo>
                      <a:pt x="1011919" y="1398361"/>
                    </a:lnTo>
                    <a:lnTo>
                      <a:pt x="1007836" y="1411061"/>
                    </a:lnTo>
                    <a:lnTo>
                      <a:pt x="1003754" y="1423761"/>
                    </a:lnTo>
                    <a:lnTo>
                      <a:pt x="999445" y="1436008"/>
                    </a:lnTo>
                    <a:lnTo>
                      <a:pt x="994456" y="1448254"/>
                    </a:lnTo>
                    <a:lnTo>
                      <a:pt x="989240" y="1460274"/>
                    </a:lnTo>
                    <a:lnTo>
                      <a:pt x="983570" y="1472066"/>
                    </a:lnTo>
                    <a:lnTo>
                      <a:pt x="977901" y="1483633"/>
                    </a:lnTo>
                    <a:lnTo>
                      <a:pt x="971551" y="1494745"/>
                    </a:lnTo>
                    <a:lnTo>
                      <a:pt x="964974" y="1505858"/>
                    </a:lnTo>
                    <a:lnTo>
                      <a:pt x="958170" y="1516516"/>
                    </a:lnTo>
                    <a:lnTo>
                      <a:pt x="950913" y="1526722"/>
                    </a:lnTo>
                    <a:lnTo>
                      <a:pt x="943429" y="1536700"/>
                    </a:lnTo>
                    <a:lnTo>
                      <a:pt x="935492" y="1546225"/>
                    </a:lnTo>
                    <a:lnTo>
                      <a:pt x="927554" y="1555297"/>
                    </a:lnTo>
                    <a:lnTo>
                      <a:pt x="919163" y="1564141"/>
                    </a:lnTo>
                    <a:lnTo>
                      <a:pt x="910772" y="1572533"/>
                    </a:lnTo>
                    <a:lnTo>
                      <a:pt x="901701" y="1580243"/>
                    </a:lnTo>
                    <a:lnTo>
                      <a:pt x="892629" y="1587500"/>
                    </a:lnTo>
                    <a:lnTo>
                      <a:pt x="883331" y="1594531"/>
                    </a:lnTo>
                    <a:lnTo>
                      <a:pt x="873352" y="1600881"/>
                    </a:lnTo>
                    <a:lnTo>
                      <a:pt x="863601" y="1606550"/>
                    </a:lnTo>
                    <a:lnTo>
                      <a:pt x="858385" y="1609272"/>
                    </a:lnTo>
                    <a:lnTo>
                      <a:pt x="853169" y="1611766"/>
                    </a:lnTo>
                    <a:lnTo>
                      <a:pt x="847952" y="1614261"/>
                    </a:lnTo>
                    <a:lnTo>
                      <a:pt x="842736" y="1616302"/>
                    </a:lnTo>
                    <a:lnTo>
                      <a:pt x="837520" y="1618343"/>
                    </a:lnTo>
                    <a:lnTo>
                      <a:pt x="832077" y="1620384"/>
                    </a:lnTo>
                    <a:lnTo>
                      <a:pt x="826635" y="1621972"/>
                    </a:lnTo>
                    <a:lnTo>
                      <a:pt x="821192" y="1623786"/>
                    </a:lnTo>
                    <a:lnTo>
                      <a:pt x="815749" y="1625147"/>
                    </a:lnTo>
                    <a:lnTo>
                      <a:pt x="810079" y="1626508"/>
                    </a:lnTo>
                    <a:lnTo>
                      <a:pt x="804410" y="1627415"/>
                    </a:lnTo>
                    <a:lnTo>
                      <a:pt x="798740" y="1628549"/>
                    </a:lnTo>
                    <a:lnTo>
                      <a:pt x="793070" y="1629229"/>
                    </a:lnTo>
                    <a:lnTo>
                      <a:pt x="787401" y="1629909"/>
                    </a:lnTo>
                    <a:lnTo>
                      <a:pt x="781277" y="1630363"/>
                    </a:lnTo>
                    <a:lnTo>
                      <a:pt x="775381" y="1630363"/>
                    </a:lnTo>
                    <a:lnTo>
                      <a:pt x="769711" y="1630363"/>
                    </a:lnTo>
                    <a:lnTo>
                      <a:pt x="763815" y="1629909"/>
                    </a:lnTo>
                    <a:lnTo>
                      <a:pt x="757918" y="1629229"/>
                    </a:lnTo>
                    <a:lnTo>
                      <a:pt x="752249" y="1628549"/>
                    </a:lnTo>
                    <a:lnTo>
                      <a:pt x="746579" y="1627415"/>
                    </a:lnTo>
                    <a:lnTo>
                      <a:pt x="740910" y="1626508"/>
                    </a:lnTo>
                    <a:lnTo>
                      <a:pt x="735240" y="1625147"/>
                    </a:lnTo>
                    <a:lnTo>
                      <a:pt x="729797" y="1623786"/>
                    </a:lnTo>
                    <a:lnTo>
                      <a:pt x="724354" y="1621972"/>
                    </a:lnTo>
                    <a:lnTo>
                      <a:pt x="718911" y="1620384"/>
                    </a:lnTo>
                    <a:lnTo>
                      <a:pt x="713468" y="1618343"/>
                    </a:lnTo>
                    <a:lnTo>
                      <a:pt x="708252" y="1616302"/>
                    </a:lnTo>
                    <a:lnTo>
                      <a:pt x="703036" y="1614261"/>
                    </a:lnTo>
                    <a:lnTo>
                      <a:pt x="697820" y="1611766"/>
                    </a:lnTo>
                    <a:lnTo>
                      <a:pt x="692604" y="1609272"/>
                    </a:lnTo>
                    <a:lnTo>
                      <a:pt x="687388" y="1606550"/>
                    </a:lnTo>
                    <a:lnTo>
                      <a:pt x="677636" y="1600881"/>
                    </a:lnTo>
                    <a:lnTo>
                      <a:pt x="668111" y="1594531"/>
                    </a:lnTo>
                    <a:lnTo>
                      <a:pt x="658359" y="1587500"/>
                    </a:lnTo>
                    <a:lnTo>
                      <a:pt x="649288" y="1580243"/>
                    </a:lnTo>
                    <a:lnTo>
                      <a:pt x="640217" y="1572533"/>
                    </a:lnTo>
                    <a:lnTo>
                      <a:pt x="631826" y="1564141"/>
                    </a:lnTo>
                    <a:lnTo>
                      <a:pt x="623434" y="1555297"/>
                    </a:lnTo>
                    <a:lnTo>
                      <a:pt x="615497" y="1546225"/>
                    </a:lnTo>
                    <a:lnTo>
                      <a:pt x="607559" y="1536700"/>
                    </a:lnTo>
                    <a:lnTo>
                      <a:pt x="600075" y="1526722"/>
                    </a:lnTo>
                    <a:lnTo>
                      <a:pt x="592818" y="1516516"/>
                    </a:lnTo>
                    <a:lnTo>
                      <a:pt x="586015" y="1505858"/>
                    </a:lnTo>
                    <a:lnTo>
                      <a:pt x="579665" y="1494745"/>
                    </a:lnTo>
                    <a:lnTo>
                      <a:pt x="573315" y="1483633"/>
                    </a:lnTo>
                    <a:lnTo>
                      <a:pt x="567418" y="1472066"/>
                    </a:lnTo>
                    <a:lnTo>
                      <a:pt x="561975" y="1460274"/>
                    </a:lnTo>
                    <a:lnTo>
                      <a:pt x="556533" y="1448254"/>
                    </a:lnTo>
                    <a:lnTo>
                      <a:pt x="551997" y="1436008"/>
                    </a:lnTo>
                    <a:lnTo>
                      <a:pt x="547234" y="1423761"/>
                    </a:lnTo>
                    <a:lnTo>
                      <a:pt x="543152" y="1411061"/>
                    </a:lnTo>
                    <a:lnTo>
                      <a:pt x="539524" y="1398361"/>
                    </a:lnTo>
                    <a:lnTo>
                      <a:pt x="535895" y="1385208"/>
                    </a:lnTo>
                    <a:lnTo>
                      <a:pt x="532947" y="1372281"/>
                    </a:lnTo>
                    <a:lnTo>
                      <a:pt x="529999" y="1359354"/>
                    </a:lnTo>
                    <a:lnTo>
                      <a:pt x="520247" y="1352324"/>
                    </a:lnTo>
                    <a:lnTo>
                      <a:pt x="511402" y="1345293"/>
                    </a:lnTo>
                    <a:lnTo>
                      <a:pt x="503238" y="1338036"/>
                    </a:lnTo>
                    <a:lnTo>
                      <a:pt x="495981" y="1331006"/>
                    </a:lnTo>
                    <a:lnTo>
                      <a:pt x="489404" y="1324202"/>
                    </a:lnTo>
                    <a:lnTo>
                      <a:pt x="483734" y="1317172"/>
                    </a:lnTo>
                    <a:lnTo>
                      <a:pt x="478518" y="1310141"/>
                    </a:lnTo>
                    <a:lnTo>
                      <a:pt x="474209" y="1303111"/>
                    </a:lnTo>
                    <a:lnTo>
                      <a:pt x="470581" y="1296081"/>
                    </a:lnTo>
                    <a:lnTo>
                      <a:pt x="467633" y="1289277"/>
                    </a:lnTo>
                    <a:lnTo>
                      <a:pt x="465365" y="1282927"/>
                    </a:lnTo>
                    <a:lnTo>
                      <a:pt x="463550" y="1276124"/>
                    </a:lnTo>
                    <a:lnTo>
                      <a:pt x="462416" y="1270000"/>
                    </a:lnTo>
                    <a:lnTo>
                      <a:pt x="461963" y="1263424"/>
                    </a:lnTo>
                    <a:lnTo>
                      <a:pt x="462190" y="1257527"/>
                    </a:lnTo>
                    <a:lnTo>
                      <a:pt x="462643" y="1251404"/>
                    </a:lnTo>
                    <a:lnTo>
                      <a:pt x="463777" y="1245734"/>
                    </a:lnTo>
                    <a:lnTo>
                      <a:pt x="465591" y="1240065"/>
                    </a:lnTo>
                    <a:lnTo>
                      <a:pt x="467633" y="1234849"/>
                    </a:lnTo>
                    <a:lnTo>
                      <a:pt x="469900" y="1229633"/>
                    </a:lnTo>
                    <a:lnTo>
                      <a:pt x="473075" y="1224870"/>
                    </a:lnTo>
                    <a:lnTo>
                      <a:pt x="476477" y="1220108"/>
                    </a:lnTo>
                    <a:lnTo>
                      <a:pt x="480106" y="1216025"/>
                    </a:lnTo>
                    <a:lnTo>
                      <a:pt x="484188" y="1211943"/>
                    </a:lnTo>
                    <a:lnTo>
                      <a:pt x="488724" y="1208088"/>
                    </a:lnTo>
                    <a:lnTo>
                      <a:pt x="493486" y="1204459"/>
                    </a:lnTo>
                    <a:lnTo>
                      <a:pt x="498475" y="1201511"/>
                    </a:lnTo>
                    <a:lnTo>
                      <a:pt x="503918" y="1198790"/>
                    </a:lnTo>
                    <a:lnTo>
                      <a:pt x="509361" y="1196295"/>
                    </a:lnTo>
                    <a:lnTo>
                      <a:pt x="515258" y="1194254"/>
                    </a:lnTo>
                    <a:lnTo>
                      <a:pt x="521381" y="1192667"/>
                    </a:lnTo>
                    <a:lnTo>
                      <a:pt x="527504" y="1191306"/>
                    </a:lnTo>
                    <a:lnTo>
                      <a:pt x="529999" y="1178606"/>
                    </a:lnTo>
                    <a:lnTo>
                      <a:pt x="532493" y="1166133"/>
                    </a:lnTo>
                    <a:lnTo>
                      <a:pt x="536575" y="1142093"/>
                    </a:lnTo>
                    <a:lnTo>
                      <a:pt x="540431" y="1118961"/>
                    </a:lnTo>
                    <a:lnTo>
                      <a:pt x="544513" y="1097190"/>
                    </a:lnTo>
                    <a:lnTo>
                      <a:pt x="546781" y="1086531"/>
                    </a:lnTo>
                    <a:lnTo>
                      <a:pt x="548822" y="1076552"/>
                    </a:lnTo>
                    <a:lnTo>
                      <a:pt x="551317" y="1066574"/>
                    </a:lnTo>
                    <a:lnTo>
                      <a:pt x="554038" y="1057275"/>
                    </a:lnTo>
                    <a:lnTo>
                      <a:pt x="556759" y="1048204"/>
                    </a:lnTo>
                    <a:lnTo>
                      <a:pt x="560161" y="1039360"/>
                    </a:lnTo>
                    <a:lnTo>
                      <a:pt x="563790" y="1030742"/>
                    </a:lnTo>
                    <a:lnTo>
                      <a:pt x="567645" y="1022804"/>
                    </a:lnTo>
                    <a:lnTo>
                      <a:pt x="575809" y="1025299"/>
                    </a:lnTo>
                    <a:lnTo>
                      <a:pt x="586695" y="1028701"/>
                    </a:lnTo>
                    <a:lnTo>
                      <a:pt x="600075" y="1032330"/>
                    </a:lnTo>
                    <a:lnTo>
                      <a:pt x="607786" y="1034144"/>
                    </a:lnTo>
                    <a:lnTo>
                      <a:pt x="615950" y="1035958"/>
                    </a:lnTo>
                    <a:lnTo>
                      <a:pt x="625022" y="1037772"/>
                    </a:lnTo>
                    <a:lnTo>
                      <a:pt x="634320" y="1039360"/>
                    </a:lnTo>
                    <a:lnTo>
                      <a:pt x="644072" y="1040947"/>
                    </a:lnTo>
                    <a:lnTo>
                      <a:pt x="654731" y="1042308"/>
                    </a:lnTo>
                    <a:lnTo>
                      <a:pt x="665617" y="1043215"/>
                    </a:lnTo>
                    <a:lnTo>
                      <a:pt x="676956" y="1044122"/>
                    </a:lnTo>
                    <a:lnTo>
                      <a:pt x="688749" y="1044576"/>
                    </a:lnTo>
                    <a:lnTo>
                      <a:pt x="700995" y="1044576"/>
                    </a:lnTo>
                    <a:lnTo>
                      <a:pt x="713468" y="1044576"/>
                    </a:lnTo>
                    <a:lnTo>
                      <a:pt x="726395" y="1043896"/>
                    </a:lnTo>
                    <a:lnTo>
                      <a:pt x="739549" y="1042762"/>
                    </a:lnTo>
                    <a:lnTo>
                      <a:pt x="753156" y="1041174"/>
                    </a:lnTo>
                    <a:lnTo>
                      <a:pt x="766763" y="1039133"/>
                    </a:lnTo>
                    <a:lnTo>
                      <a:pt x="780824" y="1036185"/>
                    </a:lnTo>
                    <a:lnTo>
                      <a:pt x="795111" y="1033010"/>
                    </a:lnTo>
                    <a:lnTo>
                      <a:pt x="809626" y="1028928"/>
                    </a:lnTo>
                    <a:lnTo>
                      <a:pt x="816883" y="1026887"/>
                    </a:lnTo>
                    <a:lnTo>
                      <a:pt x="824140" y="1024619"/>
                    </a:lnTo>
                    <a:lnTo>
                      <a:pt x="831624" y="1022124"/>
                    </a:lnTo>
                    <a:lnTo>
                      <a:pt x="838881" y="1019176"/>
                    </a:lnTo>
                    <a:lnTo>
                      <a:pt x="846365" y="1016228"/>
                    </a:lnTo>
                    <a:lnTo>
                      <a:pt x="853849" y="1013280"/>
                    </a:lnTo>
                    <a:lnTo>
                      <a:pt x="861560" y="1009878"/>
                    </a:lnTo>
                    <a:lnTo>
                      <a:pt x="869044" y="1006249"/>
                    </a:lnTo>
                    <a:lnTo>
                      <a:pt x="876527" y="1002621"/>
                    </a:lnTo>
                    <a:lnTo>
                      <a:pt x="884011" y="998538"/>
                    </a:lnTo>
                    <a:lnTo>
                      <a:pt x="891495" y="994230"/>
                    </a:lnTo>
                    <a:lnTo>
                      <a:pt x="898979" y="989921"/>
                    </a:lnTo>
                    <a:lnTo>
                      <a:pt x="906463" y="985158"/>
                    </a:lnTo>
                    <a:lnTo>
                      <a:pt x="914401" y="980622"/>
                    </a:lnTo>
                    <a:lnTo>
                      <a:pt x="921885" y="975406"/>
                    </a:lnTo>
                    <a:lnTo>
                      <a:pt x="929369" y="969963"/>
                    </a:lnTo>
                    <a:close/>
                    <a:moveTo>
                      <a:pt x="774700" y="801688"/>
                    </a:moveTo>
                    <a:lnTo>
                      <a:pt x="790563" y="802369"/>
                    </a:lnTo>
                    <a:lnTo>
                      <a:pt x="805746" y="803050"/>
                    </a:lnTo>
                    <a:lnTo>
                      <a:pt x="820702" y="804638"/>
                    </a:lnTo>
                    <a:lnTo>
                      <a:pt x="835205" y="806681"/>
                    </a:lnTo>
                    <a:lnTo>
                      <a:pt x="849255" y="809177"/>
                    </a:lnTo>
                    <a:lnTo>
                      <a:pt x="863079" y="812353"/>
                    </a:lnTo>
                    <a:lnTo>
                      <a:pt x="875996" y="815757"/>
                    </a:lnTo>
                    <a:lnTo>
                      <a:pt x="882567" y="817799"/>
                    </a:lnTo>
                    <a:lnTo>
                      <a:pt x="888459" y="819842"/>
                    </a:lnTo>
                    <a:lnTo>
                      <a:pt x="894578" y="822111"/>
                    </a:lnTo>
                    <a:lnTo>
                      <a:pt x="900243" y="824380"/>
                    </a:lnTo>
                    <a:lnTo>
                      <a:pt x="906135" y="826649"/>
                    </a:lnTo>
                    <a:lnTo>
                      <a:pt x="911574" y="829372"/>
                    </a:lnTo>
                    <a:lnTo>
                      <a:pt x="916559" y="831868"/>
                    </a:lnTo>
                    <a:lnTo>
                      <a:pt x="921771" y="834818"/>
                    </a:lnTo>
                    <a:lnTo>
                      <a:pt x="926757" y="837314"/>
                    </a:lnTo>
                    <a:lnTo>
                      <a:pt x="931516" y="840491"/>
                    </a:lnTo>
                    <a:lnTo>
                      <a:pt x="935821" y="843214"/>
                    </a:lnTo>
                    <a:lnTo>
                      <a:pt x="940127" y="846391"/>
                    </a:lnTo>
                    <a:lnTo>
                      <a:pt x="944206" y="849568"/>
                    </a:lnTo>
                    <a:lnTo>
                      <a:pt x="948058" y="852518"/>
                    </a:lnTo>
                    <a:lnTo>
                      <a:pt x="951684" y="855921"/>
                    </a:lnTo>
                    <a:lnTo>
                      <a:pt x="955083" y="859325"/>
                    </a:lnTo>
                    <a:lnTo>
                      <a:pt x="958029" y="862956"/>
                    </a:lnTo>
                    <a:lnTo>
                      <a:pt x="960975" y="866359"/>
                    </a:lnTo>
                    <a:lnTo>
                      <a:pt x="966867" y="866586"/>
                    </a:lnTo>
                    <a:lnTo>
                      <a:pt x="972986" y="867494"/>
                    </a:lnTo>
                    <a:lnTo>
                      <a:pt x="978651" y="868402"/>
                    </a:lnTo>
                    <a:lnTo>
                      <a:pt x="984090" y="869990"/>
                    </a:lnTo>
                    <a:lnTo>
                      <a:pt x="989302" y="871579"/>
                    </a:lnTo>
                    <a:lnTo>
                      <a:pt x="994287" y="873621"/>
                    </a:lnTo>
                    <a:lnTo>
                      <a:pt x="999273" y="876117"/>
                    </a:lnTo>
                    <a:lnTo>
                      <a:pt x="1003805" y="878840"/>
                    </a:lnTo>
                    <a:lnTo>
                      <a:pt x="1008337" y="882017"/>
                    </a:lnTo>
                    <a:lnTo>
                      <a:pt x="1012416" y="885194"/>
                    </a:lnTo>
                    <a:lnTo>
                      <a:pt x="1016722" y="888824"/>
                    </a:lnTo>
                    <a:lnTo>
                      <a:pt x="1020574" y="892909"/>
                    </a:lnTo>
                    <a:lnTo>
                      <a:pt x="1024200" y="896993"/>
                    </a:lnTo>
                    <a:lnTo>
                      <a:pt x="1027599" y="901078"/>
                    </a:lnTo>
                    <a:lnTo>
                      <a:pt x="1030999" y="905843"/>
                    </a:lnTo>
                    <a:lnTo>
                      <a:pt x="1034171" y="910835"/>
                    </a:lnTo>
                    <a:lnTo>
                      <a:pt x="1037117" y="915600"/>
                    </a:lnTo>
                    <a:lnTo>
                      <a:pt x="1040063" y="921046"/>
                    </a:lnTo>
                    <a:lnTo>
                      <a:pt x="1042556" y="926492"/>
                    </a:lnTo>
                    <a:lnTo>
                      <a:pt x="1045048" y="931938"/>
                    </a:lnTo>
                    <a:lnTo>
                      <a:pt x="1047541" y="938065"/>
                    </a:lnTo>
                    <a:lnTo>
                      <a:pt x="1049807" y="943965"/>
                    </a:lnTo>
                    <a:lnTo>
                      <a:pt x="1051847" y="949865"/>
                    </a:lnTo>
                    <a:lnTo>
                      <a:pt x="1053886" y="956218"/>
                    </a:lnTo>
                    <a:lnTo>
                      <a:pt x="1055699" y="962572"/>
                    </a:lnTo>
                    <a:lnTo>
                      <a:pt x="1057286" y="969153"/>
                    </a:lnTo>
                    <a:lnTo>
                      <a:pt x="1060458" y="982314"/>
                    </a:lnTo>
                    <a:lnTo>
                      <a:pt x="1062724" y="996156"/>
                    </a:lnTo>
                    <a:lnTo>
                      <a:pt x="1064764" y="1009997"/>
                    </a:lnTo>
                    <a:lnTo>
                      <a:pt x="1066577" y="1024066"/>
                    </a:lnTo>
                    <a:lnTo>
                      <a:pt x="1067936" y="1038362"/>
                    </a:lnTo>
                    <a:lnTo>
                      <a:pt x="1069069" y="1052430"/>
                    </a:lnTo>
                    <a:lnTo>
                      <a:pt x="1069523" y="1066499"/>
                    </a:lnTo>
                    <a:lnTo>
                      <a:pt x="1069749" y="1080341"/>
                    </a:lnTo>
                    <a:lnTo>
                      <a:pt x="1069976" y="1093956"/>
                    </a:lnTo>
                    <a:lnTo>
                      <a:pt x="1069749" y="1107117"/>
                    </a:lnTo>
                    <a:lnTo>
                      <a:pt x="1069523" y="1120051"/>
                    </a:lnTo>
                    <a:lnTo>
                      <a:pt x="1069069" y="1132305"/>
                    </a:lnTo>
                    <a:lnTo>
                      <a:pt x="1068390" y="1143878"/>
                    </a:lnTo>
                    <a:lnTo>
                      <a:pt x="1067030" y="1165208"/>
                    </a:lnTo>
                    <a:lnTo>
                      <a:pt x="1065444" y="1182907"/>
                    </a:lnTo>
                    <a:lnTo>
                      <a:pt x="1064084" y="1196295"/>
                    </a:lnTo>
                    <a:lnTo>
                      <a:pt x="1056832" y="1192665"/>
                    </a:lnTo>
                    <a:lnTo>
                      <a:pt x="1053207" y="1191076"/>
                    </a:lnTo>
                    <a:lnTo>
                      <a:pt x="1049581" y="1189715"/>
                    </a:lnTo>
                    <a:lnTo>
                      <a:pt x="1045728" y="1188353"/>
                    </a:lnTo>
                    <a:lnTo>
                      <a:pt x="1041876" y="1187219"/>
                    </a:lnTo>
                    <a:lnTo>
                      <a:pt x="1037570" y="1186311"/>
                    </a:lnTo>
                    <a:lnTo>
                      <a:pt x="1033491" y="1185403"/>
                    </a:lnTo>
                    <a:lnTo>
                      <a:pt x="1027826" y="1146147"/>
                    </a:lnTo>
                    <a:lnTo>
                      <a:pt x="1024880" y="1127086"/>
                    </a:lnTo>
                    <a:lnTo>
                      <a:pt x="1021934" y="1109159"/>
                    </a:lnTo>
                    <a:lnTo>
                      <a:pt x="1018761" y="1091914"/>
                    </a:lnTo>
                    <a:lnTo>
                      <a:pt x="1015136" y="1075122"/>
                    </a:lnTo>
                    <a:lnTo>
                      <a:pt x="1013096" y="1067180"/>
                    </a:lnTo>
                    <a:lnTo>
                      <a:pt x="1010603" y="1059465"/>
                    </a:lnTo>
                    <a:lnTo>
                      <a:pt x="1008337" y="1051523"/>
                    </a:lnTo>
                    <a:lnTo>
                      <a:pt x="1006071" y="1044262"/>
                    </a:lnTo>
                    <a:lnTo>
                      <a:pt x="1003125" y="1037000"/>
                    </a:lnTo>
                    <a:lnTo>
                      <a:pt x="1000406" y="1029966"/>
                    </a:lnTo>
                    <a:lnTo>
                      <a:pt x="997233" y="1023159"/>
                    </a:lnTo>
                    <a:lnTo>
                      <a:pt x="994061" y="1016578"/>
                    </a:lnTo>
                    <a:lnTo>
                      <a:pt x="990435" y="1009997"/>
                    </a:lnTo>
                    <a:lnTo>
                      <a:pt x="986583" y="1003871"/>
                    </a:lnTo>
                    <a:lnTo>
                      <a:pt x="982504" y="997971"/>
                    </a:lnTo>
                    <a:lnTo>
                      <a:pt x="977971" y="992298"/>
                    </a:lnTo>
                    <a:lnTo>
                      <a:pt x="973439" y="986852"/>
                    </a:lnTo>
                    <a:lnTo>
                      <a:pt x="968454" y="981406"/>
                    </a:lnTo>
                    <a:lnTo>
                      <a:pt x="963241" y="976414"/>
                    </a:lnTo>
                    <a:lnTo>
                      <a:pt x="957576" y="971422"/>
                    </a:lnTo>
                    <a:lnTo>
                      <a:pt x="951458" y="966657"/>
                    </a:lnTo>
                    <a:lnTo>
                      <a:pt x="945112" y="962345"/>
                    </a:lnTo>
                    <a:lnTo>
                      <a:pt x="938087" y="958261"/>
                    </a:lnTo>
                    <a:lnTo>
                      <a:pt x="931063" y="954403"/>
                    </a:lnTo>
                    <a:lnTo>
                      <a:pt x="923131" y="960076"/>
                    </a:lnTo>
                    <a:lnTo>
                      <a:pt x="915426" y="965295"/>
                    </a:lnTo>
                    <a:lnTo>
                      <a:pt x="907268" y="970287"/>
                    </a:lnTo>
                    <a:lnTo>
                      <a:pt x="899563" y="975052"/>
                    </a:lnTo>
                    <a:lnTo>
                      <a:pt x="891632" y="979818"/>
                    </a:lnTo>
                    <a:lnTo>
                      <a:pt x="883701" y="984129"/>
                    </a:lnTo>
                    <a:lnTo>
                      <a:pt x="875996" y="988213"/>
                    </a:lnTo>
                    <a:lnTo>
                      <a:pt x="868291" y="992298"/>
                    </a:lnTo>
                    <a:lnTo>
                      <a:pt x="860359" y="995929"/>
                    </a:lnTo>
                    <a:lnTo>
                      <a:pt x="852655" y="999559"/>
                    </a:lnTo>
                    <a:lnTo>
                      <a:pt x="844950" y="1002509"/>
                    </a:lnTo>
                    <a:lnTo>
                      <a:pt x="837018" y="1005686"/>
                    </a:lnTo>
                    <a:lnTo>
                      <a:pt x="829314" y="1008636"/>
                    </a:lnTo>
                    <a:lnTo>
                      <a:pt x="821835" y="1011359"/>
                    </a:lnTo>
                    <a:lnTo>
                      <a:pt x="814357" y="1013628"/>
                    </a:lnTo>
                    <a:lnTo>
                      <a:pt x="806879" y="1016124"/>
                    </a:lnTo>
                    <a:lnTo>
                      <a:pt x="791696" y="1020209"/>
                    </a:lnTo>
                    <a:lnTo>
                      <a:pt x="776966" y="1023612"/>
                    </a:lnTo>
                    <a:lnTo>
                      <a:pt x="762690" y="1026335"/>
                    </a:lnTo>
                    <a:lnTo>
                      <a:pt x="748413" y="1028832"/>
                    </a:lnTo>
                    <a:lnTo>
                      <a:pt x="734590" y="1030420"/>
                    </a:lnTo>
                    <a:lnTo>
                      <a:pt x="720993" y="1031328"/>
                    </a:lnTo>
                    <a:lnTo>
                      <a:pt x="707849" y="1032235"/>
                    </a:lnTo>
                    <a:lnTo>
                      <a:pt x="694932" y="1032462"/>
                    </a:lnTo>
                    <a:lnTo>
                      <a:pt x="682469" y="1032235"/>
                    </a:lnTo>
                    <a:lnTo>
                      <a:pt x="670232" y="1031555"/>
                    </a:lnTo>
                    <a:lnTo>
                      <a:pt x="658675" y="1030874"/>
                    </a:lnTo>
                    <a:lnTo>
                      <a:pt x="647570" y="1029739"/>
                    </a:lnTo>
                    <a:lnTo>
                      <a:pt x="636920" y="1028605"/>
                    </a:lnTo>
                    <a:lnTo>
                      <a:pt x="626496" y="1027016"/>
                    </a:lnTo>
                    <a:lnTo>
                      <a:pt x="616978" y="1025201"/>
                    </a:lnTo>
                    <a:lnTo>
                      <a:pt x="607913" y="1023385"/>
                    </a:lnTo>
                    <a:lnTo>
                      <a:pt x="599302" y="1021570"/>
                    </a:lnTo>
                    <a:lnTo>
                      <a:pt x="591597" y="1019755"/>
                    </a:lnTo>
                    <a:lnTo>
                      <a:pt x="577547" y="1015897"/>
                    </a:lnTo>
                    <a:lnTo>
                      <a:pt x="566443" y="1012267"/>
                    </a:lnTo>
                    <a:lnTo>
                      <a:pt x="558059" y="1009317"/>
                    </a:lnTo>
                    <a:lnTo>
                      <a:pt x="553980" y="1017940"/>
                    </a:lnTo>
                    <a:lnTo>
                      <a:pt x="550127" y="1026789"/>
                    </a:lnTo>
                    <a:lnTo>
                      <a:pt x="546728" y="1035866"/>
                    </a:lnTo>
                    <a:lnTo>
                      <a:pt x="543782" y="1045396"/>
                    </a:lnTo>
                    <a:lnTo>
                      <a:pt x="541063" y="1055607"/>
                    </a:lnTo>
                    <a:lnTo>
                      <a:pt x="538343" y="1065591"/>
                    </a:lnTo>
                    <a:lnTo>
                      <a:pt x="536077" y="1076257"/>
                    </a:lnTo>
                    <a:lnTo>
                      <a:pt x="533811" y="1087148"/>
                    </a:lnTo>
                    <a:lnTo>
                      <a:pt x="529505" y="1110067"/>
                    </a:lnTo>
                    <a:lnTo>
                      <a:pt x="525653" y="1133893"/>
                    </a:lnTo>
                    <a:lnTo>
                      <a:pt x="521347" y="1159081"/>
                    </a:lnTo>
                    <a:lnTo>
                      <a:pt x="518628" y="1172242"/>
                    </a:lnTo>
                    <a:lnTo>
                      <a:pt x="516135" y="1185403"/>
                    </a:lnTo>
                    <a:lnTo>
                      <a:pt x="512056" y="1186311"/>
                    </a:lnTo>
                    <a:lnTo>
                      <a:pt x="507751" y="1187219"/>
                    </a:lnTo>
                    <a:lnTo>
                      <a:pt x="503672" y="1188580"/>
                    </a:lnTo>
                    <a:lnTo>
                      <a:pt x="499819" y="1189942"/>
                    </a:lnTo>
                    <a:lnTo>
                      <a:pt x="495967" y="1191530"/>
                    </a:lnTo>
                    <a:lnTo>
                      <a:pt x="492341" y="1192891"/>
                    </a:lnTo>
                    <a:lnTo>
                      <a:pt x="488715" y="1195161"/>
                    </a:lnTo>
                    <a:lnTo>
                      <a:pt x="485089" y="1196976"/>
                    </a:lnTo>
                    <a:lnTo>
                      <a:pt x="482823" y="1181546"/>
                    </a:lnTo>
                    <a:lnTo>
                      <a:pt x="481464" y="1172015"/>
                    </a:lnTo>
                    <a:lnTo>
                      <a:pt x="480331" y="1161123"/>
                    </a:lnTo>
                    <a:lnTo>
                      <a:pt x="479424" y="1148870"/>
                    </a:lnTo>
                    <a:lnTo>
                      <a:pt x="478518" y="1135935"/>
                    </a:lnTo>
                    <a:lnTo>
                      <a:pt x="478064" y="1121867"/>
                    </a:lnTo>
                    <a:lnTo>
                      <a:pt x="477838" y="1107344"/>
                    </a:lnTo>
                    <a:lnTo>
                      <a:pt x="478064" y="1092141"/>
                    </a:lnTo>
                    <a:lnTo>
                      <a:pt x="478744" y="1076030"/>
                    </a:lnTo>
                    <a:lnTo>
                      <a:pt x="480104" y="1059692"/>
                    </a:lnTo>
                    <a:lnTo>
                      <a:pt x="481237" y="1051296"/>
                    </a:lnTo>
                    <a:lnTo>
                      <a:pt x="482144" y="1043127"/>
                    </a:lnTo>
                    <a:lnTo>
                      <a:pt x="483503" y="1034504"/>
                    </a:lnTo>
                    <a:lnTo>
                      <a:pt x="484863" y="1025882"/>
                    </a:lnTo>
                    <a:lnTo>
                      <a:pt x="486676" y="1017259"/>
                    </a:lnTo>
                    <a:lnTo>
                      <a:pt x="488489" y="1008863"/>
                    </a:lnTo>
                    <a:lnTo>
                      <a:pt x="490528" y="1000240"/>
                    </a:lnTo>
                    <a:lnTo>
                      <a:pt x="492794" y="991617"/>
                    </a:lnTo>
                    <a:lnTo>
                      <a:pt x="495514" y="983221"/>
                    </a:lnTo>
                    <a:lnTo>
                      <a:pt x="498233" y="974599"/>
                    </a:lnTo>
                    <a:lnTo>
                      <a:pt x="501406" y="966203"/>
                    </a:lnTo>
                    <a:lnTo>
                      <a:pt x="504578" y="957580"/>
                    </a:lnTo>
                    <a:lnTo>
                      <a:pt x="508204" y="949411"/>
                    </a:lnTo>
                    <a:lnTo>
                      <a:pt x="512056" y="941242"/>
                    </a:lnTo>
                    <a:lnTo>
                      <a:pt x="516362" y="933073"/>
                    </a:lnTo>
                    <a:lnTo>
                      <a:pt x="520894" y="924904"/>
                    </a:lnTo>
                    <a:lnTo>
                      <a:pt x="525653" y="917189"/>
                    </a:lnTo>
                    <a:lnTo>
                      <a:pt x="530639" y="909474"/>
                    </a:lnTo>
                    <a:lnTo>
                      <a:pt x="536077" y="901985"/>
                    </a:lnTo>
                    <a:lnTo>
                      <a:pt x="541969" y="894270"/>
                    </a:lnTo>
                    <a:lnTo>
                      <a:pt x="548314" y="887009"/>
                    </a:lnTo>
                    <a:lnTo>
                      <a:pt x="554659" y="880201"/>
                    </a:lnTo>
                    <a:lnTo>
                      <a:pt x="561458" y="873394"/>
                    </a:lnTo>
                    <a:lnTo>
                      <a:pt x="568709" y="866813"/>
                    </a:lnTo>
                    <a:lnTo>
                      <a:pt x="576414" y="860460"/>
                    </a:lnTo>
                    <a:lnTo>
                      <a:pt x="584572" y="854333"/>
                    </a:lnTo>
                    <a:lnTo>
                      <a:pt x="592730" y="848433"/>
                    </a:lnTo>
                    <a:lnTo>
                      <a:pt x="601795" y="842987"/>
                    </a:lnTo>
                    <a:lnTo>
                      <a:pt x="611313" y="837541"/>
                    </a:lnTo>
                    <a:lnTo>
                      <a:pt x="620830" y="832549"/>
                    </a:lnTo>
                    <a:lnTo>
                      <a:pt x="630801" y="828011"/>
                    </a:lnTo>
                    <a:lnTo>
                      <a:pt x="641452" y="823926"/>
                    </a:lnTo>
                    <a:lnTo>
                      <a:pt x="652783" y="819615"/>
                    </a:lnTo>
                    <a:lnTo>
                      <a:pt x="664340" y="815984"/>
                    </a:lnTo>
                    <a:lnTo>
                      <a:pt x="676350" y="812807"/>
                    </a:lnTo>
                    <a:lnTo>
                      <a:pt x="689041" y="810084"/>
                    </a:lnTo>
                    <a:lnTo>
                      <a:pt x="701957" y="807815"/>
                    </a:lnTo>
                    <a:lnTo>
                      <a:pt x="715328" y="805546"/>
                    </a:lnTo>
                    <a:lnTo>
                      <a:pt x="729378" y="804184"/>
                    </a:lnTo>
                    <a:lnTo>
                      <a:pt x="744107" y="802823"/>
                    </a:lnTo>
                    <a:lnTo>
                      <a:pt x="759064" y="801915"/>
                    </a:lnTo>
                    <a:lnTo>
                      <a:pt x="774700" y="801688"/>
                    </a:lnTo>
                    <a:close/>
                    <a:moveTo>
                      <a:pt x="44000" y="736683"/>
                    </a:moveTo>
                    <a:lnTo>
                      <a:pt x="44000" y="2267412"/>
                    </a:lnTo>
                    <a:lnTo>
                      <a:pt x="2830736" y="2267412"/>
                    </a:lnTo>
                    <a:lnTo>
                      <a:pt x="2830736" y="736683"/>
                    </a:lnTo>
                    <a:lnTo>
                      <a:pt x="44000" y="736683"/>
                    </a:lnTo>
                    <a:close/>
                    <a:moveTo>
                      <a:pt x="1266245" y="538738"/>
                    </a:moveTo>
                    <a:lnTo>
                      <a:pt x="1261935" y="538964"/>
                    </a:lnTo>
                    <a:lnTo>
                      <a:pt x="1257399" y="539645"/>
                    </a:lnTo>
                    <a:lnTo>
                      <a:pt x="1253317" y="540778"/>
                    </a:lnTo>
                    <a:lnTo>
                      <a:pt x="1249234" y="542365"/>
                    </a:lnTo>
                    <a:lnTo>
                      <a:pt x="1245605" y="544179"/>
                    </a:lnTo>
                    <a:lnTo>
                      <a:pt x="1241977" y="546220"/>
                    </a:lnTo>
                    <a:lnTo>
                      <a:pt x="1238348" y="548714"/>
                    </a:lnTo>
                    <a:lnTo>
                      <a:pt x="1235172" y="551662"/>
                    </a:lnTo>
                    <a:lnTo>
                      <a:pt x="1232224" y="554836"/>
                    </a:lnTo>
                    <a:lnTo>
                      <a:pt x="1229956" y="558237"/>
                    </a:lnTo>
                    <a:lnTo>
                      <a:pt x="1227688" y="561865"/>
                    </a:lnTo>
                    <a:lnTo>
                      <a:pt x="1225874" y="565720"/>
                    </a:lnTo>
                    <a:lnTo>
                      <a:pt x="1224286" y="569574"/>
                    </a:lnTo>
                    <a:lnTo>
                      <a:pt x="1223152" y="573883"/>
                    </a:lnTo>
                    <a:lnTo>
                      <a:pt x="1222471" y="578191"/>
                    </a:lnTo>
                    <a:lnTo>
                      <a:pt x="1222471" y="582725"/>
                    </a:lnTo>
                    <a:lnTo>
                      <a:pt x="1222471" y="604719"/>
                    </a:lnTo>
                    <a:lnTo>
                      <a:pt x="1222471" y="609254"/>
                    </a:lnTo>
                    <a:lnTo>
                      <a:pt x="1223152" y="613562"/>
                    </a:lnTo>
                    <a:lnTo>
                      <a:pt x="1224286" y="617870"/>
                    </a:lnTo>
                    <a:lnTo>
                      <a:pt x="1225874" y="621725"/>
                    </a:lnTo>
                    <a:lnTo>
                      <a:pt x="1227688" y="625579"/>
                    </a:lnTo>
                    <a:lnTo>
                      <a:pt x="1229956" y="629207"/>
                    </a:lnTo>
                    <a:lnTo>
                      <a:pt x="1232224" y="632608"/>
                    </a:lnTo>
                    <a:lnTo>
                      <a:pt x="1235172" y="635556"/>
                    </a:lnTo>
                    <a:lnTo>
                      <a:pt x="1238348" y="638504"/>
                    </a:lnTo>
                    <a:lnTo>
                      <a:pt x="1241977" y="640998"/>
                    </a:lnTo>
                    <a:lnTo>
                      <a:pt x="1245605" y="643492"/>
                    </a:lnTo>
                    <a:lnTo>
                      <a:pt x="1249234" y="645306"/>
                    </a:lnTo>
                    <a:lnTo>
                      <a:pt x="1253317" y="646893"/>
                    </a:lnTo>
                    <a:lnTo>
                      <a:pt x="1257399" y="647800"/>
                    </a:lnTo>
                    <a:lnTo>
                      <a:pt x="1261935" y="648254"/>
                    </a:lnTo>
                    <a:lnTo>
                      <a:pt x="1266245" y="648707"/>
                    </a:lnTo>
                    <a:lnTo>
                      <a:pt x="1608265" y="648707"/>
                    </a:lnTo>
                    <a:lnTo>
                      <a:pt x="1613028" y="648254"/>
                    </a:lnTo>
                    <a:lnTo>
                      <a:pt x="1617337" y="647800"/>
                    </a:lnTo>
                    <a:lnTo>
                      <a:pt x="1621419" y="646893"/>
                    </a:lnTo>
                    <a:lnTo>
                      <a:pt x="1625502" y="645306"/>
                    </a:lnTo>
                    <a:lnTo>
                      <a:pt x="1629358" y="643492"/>
                    </a:lnTo>
                    <a:lnTo>
                      <a:pt x="1632986" y="640998"/>
                    </a:lnTo>
                    <a:lnTo>
                      <a:pt x="1636388" y="638504"/>
                    </a:lnTo>
                    <a:lnTo>
                      <a:pt x="1639337" y="635556"/>
                    </a:lnTo>
                    <a:lnTo>
                      <a:pt x="1642285" y="632608"/>
                    </a:lnTo>
                    <a:lnTo>
                      <a:pt x="1644780" y="629207"/>
                    </a:lnTo>
                    <a:lnTo>
                      <a:pt x="1647275" y="625579"/>
                    </a:lnTo>
                    <a:lnTo>
                      <a:pt x="1649089" y="621725"/>
                    </a:lnTo>
                    <a:lnTo>
                      <a:pt x="1650224" y="617870"/>
                    </a:lnTo>
                    <a:lnTo>
                      <a:pt x="1651584" y="613562"/>
                    </a:lnTo>
                    <a:lnTo>
                      <a:pt x="1652038" y="609254"/>
                    </a:lnTo>
                    <a:lnTo>
                      <a:pt x="1652492" y="604719"/>
                    </a:lnTo>
                    <a:lnTo>
                      <a:pt x="1652492" y="582725"/>
                    </a:lnTo>
                    <a:lnTo>
                      <a:pt x="1652038" y="578191"/>
                    </a:lnTo>
                    <a:lnTo>
                      <a:pt x="1651584" y="573883"/>
                    </a:lnTo>
                    <a:lnTo>
                      <a:pt x="1650224" y="569574"/>
                    </a:lnTo>
                    <a:lnTo>
                      <a:pt x="1649089" y="565720"/>
                    </a:lnTo>
                    <a:lnTo>
                      <a:pt x="1647275" y="561865"/>
                    </a:lnTo>
                    <a:lnTo>
                      <a:pt x="1644780" y="558237"/>
                    </a:lnTo>
                    <a:lnTo>
                      <a:pt x="1642285" y="554836"/>
                    </a:lnTo>
                    <a:lnTo>
                      <a:pt x="1639337" y="551662"/>
                    </a:lnTo>
                    <a:lnTo>
                      <a:pt x="1636388" y="548714"/>
                    </a:lnTo>
                    <a:lnTo>
                      <a:pt x="1632986" y="546220"/>
                    </a:lnTo>
                    <a:lnTo>
                      <a:pt x="1629358" y="544179"/>
                    </a:lnTo>
                    <a:lnTo>
                      <a:pt x="1625502" y="542365"/>
                    </a:lnTo>
                    <a:lnTo>
                      <a:pt x="1621419" y="540778"/>
                    </a:lnTo>
                    <a:lnTo>
                      <a:pt x="1617337" y="539645"/>
                    </a:lnTo>
                    <a:lnTo>
                      <a:pt x="1613028" y="538964"/>
                    </a:lnTo>
                    <a:lnTo>
                      <a:pt x="1608265" y="538738"/>
                    </a:lnTo>
                    <a:lnTo>
                      <a:pt x="1583997" y="538738"/>
                    </a:lnTo>
                    <a:lnTo>
                      <a:pt x="1583997" y="549848"/>
                    </a:lnTo>
                    <a:lnTo>
                      <a:pt x="1583997" y="554156"/>
                    </a:lnTo>
                    <a:lnTo>
                      <a:pt x="1583090" y="558691"/>
                    </a:lnTo>
                    <a:lnTo>
                      <a:pt x="1582182" y="562772"/>
                    </a:lnTo>
                    <a:lnTo>
                      <a:pt x="1580595" y="566627"/>
                    </a:lnTo>
                    <a:lnTo>
                      <a:pt x="1578780" y="570481"/>
                    </a:lnTo>
                    <a:lnTo>
                      <a:pt x="1576512" y="574109"/>
                    </a:lnTo>
                    <a:lnTo>
                      <a:pt x="1574017" y="577510"/>
                    </a:lnTo>
                    <a:lnTo>
                      <a:pt x="1571296" y="580685"/>
                    </a:lnTo>
                    <a:lnTo>
                      <a:pt x="1568121" y="583632"/>
                    </a:lnTo>
                    <a:lnTo>
                      <a:pt x="1564492" y="586126"/>
                    </a:lnTo>
                    <a:lnTo>
                      <a:pt x="1560863" y="588394"/>
                    </a:lnTo>
                    <a:lnTo>
                      <a:pt x="1557234" y="590208"/>
                    </a:lnTo>
                    <a:lnTo>
                      <a:pt x="1553152" y="591795"/>
                    </a:lnTo>
                    <a:lnTo>
                      <a:pt x="1548842" y="592929"/>
                    </a:lnTo>
                    <a:lnTo>
                      <a:pt x="1544533" y="593382"/>
                    </a:lnTo>
                    <a:lnTo>
                      <a:pt x="1539997" y="593609"/>
                    </a:lnTo>
                    <a:lnTo>
                      <a:pt x="1334739" y="593609"/>
                    </a:lnTo>
                    <a:lnTo>
                      <a:pt x="1330430" y="593382"/>
                    </a:lnTo>
                    <a:lnTo>
                      <a:pt x="1325894" y="592929"/>
                    </a:lnTo>
                    <a:lnTo>
                      <a:pt x="1321811" y="591795"/>
                    </a:lnTo>
                    <a:lnTo>
                      <a:pt x="1317729" y="590208"/>
                    </a:lnTo>
                    <a:lnTo>
                      <a:pt x="1313647" y="588394"/>
                    </a:lnTo>
                    <a:lnTo>
                      <a:pt x="1310018" y="586126"/>
                    </a:lnTo>
                    <a:lnTo>
                      <a:pt x="1306842" y="583632"/>
                    </a:lnTo>
                    <a:lnTo>
                      <a:pt x="1303667" y="580685"/>
                    </a:lnTo>
                    <a:lnTo>
                      <a:pt x="1300719" y="577510"/>
                    </a:lnTo>
                    <a:lnTo>
                      <a:pt x="1298224" y="574109"/>
                    </a:lnTo>
                    <a:lnTo>
                      <a:pt x="1296183" y="570481"/>
                    </a:lnTo>
                    <a:lnTo>
                      <a:pt x="1294368" y="566627"/>
                    </a:lnTo>
                    <a:lnTo>
                      <a:pt x="1292781" y="562772"/>
                    </a:lnTo>
                    <a:lnTo>
                      <a:pt x="1291647" y="558691"/>
                    </a:lnTo>
                    <a:lnTo>
                      <a:pt x="1290966" y="554156"/>
                    </a:lnTo>
                    <a:lnTo>
                      <a:pt x="1290739" y="549848"/>
                    </a:lnTo>
                    <a:lnTo>
                      <a:pt x="1290739" y="538738"/>
                    </a:lnTo>
                    <a:lnTo>
                      <a:pt x="1266245" y="538738"/>
                    </a:lnTo>
                    <a:close/>
                    <a:moveTo>
                      <a:pt x="1433626" y="87976"/>
                    </a:moveTo>
                    <a:lnTo>
                      <a:pt x="1429316" y="88203"/>
                    </a:lnTo>
                    <a:lnTo>
                      <a:pt x="1425688" y="88656"/>
                    </a:lnTo>
                    <a:lnTo>
                      <a:pt x="1421832" y="89336"/>
                    </a:lnTo>
                    <a:lnTo>
                      <a:pt x="1417976" y="90243"/>
                    </a:lnTo>
                    <a:lnTo>
                      <a:pt x="1414347" y="91150"/>
                    </a:lnTo>
                    <a:lnTo>
                      <a:pt x="1410718" y="92511"/>
                    </a:lnTo>
                    <a:lnTo>
                      <a:pt x="1407316" y="93871"/>
                    </a:lnTo>
                    <a:lnTo>
                      <a:pt x="1403688" y="95458"/>
                    </a:lnTo>
                    <a:lnTo>
                      <a:pt x="1400286" y="97272"/>
                    </a:lnTo>
                    <a:lnTo>
                      <a:pt x="1397337" y="99086"/>
                    </a:lnTo>
                    <a:lnTo>
                      <a:pt x="1394162" y="101127"/>
                    </a:lnTo>
                    <a:lnTo>
                      <a:pt x="1390987" y="103168"/>
                    </a:lnTo>
                    <a:lnTo>
                      <a:pt x="1388265" y="105435"/>
                    </a:lnTo>
                    <a:lnTo>
                      <a:pt x="1385316" y="107929"/>
                    </a:lnTo>
                    <a:lnTo>
                      <a:pt x="1382822" y="110423"/>
                    </a:lnTo>
                    <a:lnTo>
                      <a:pt x="1380100" y="113371"/>
                    </a:lnTo>
                    <a:lnTo>
                      <a:pt x="1377605" y="116092"/>
                    </a:lnTo>
                    <a:lnTo>
                      <a:pt x="1375110" y="119039"/>
                    </a:lnTo>
                    <a:lnTo>
                      <a:pt x="1373069" y="122214"/>
                    </a:lnTo>
                    <a:lnTo>
                      <a:pt x="1371028" y="125161"/>
                    </a:lnTo>
                    <a:lnTo>
                      <a:pt x="1369213" y="128336"/>
                    </a:lnTo>
                    <a:lnTo>
                      <a:pt x="1367399" y="131737"/>
                    </a:lnTo>
                    <a:lnTo>
                      <a:pt x="1365811" y="135138"/>
                    </a:lnTo>
                    <a:lnTo>
                      <a:pt x="1364677" y="138766"/>
                    </a:lnTo>
                    <a:lnTo>
                      <a:pt x="1363317" y="142394"/>
                    </a:lnTo>
                    <a:lnTo>
                      <a:pt x="1362183" y="146022"/>
                    </a:lnTo>
                    <a:lnTo>
                      <a:pt x="1361502" y="149650"/>
                    </a:lnTo>
                    <a:lnTo>
                      <a:pt x="1360595" y="153504"/>
                    </a:lnTo>
                    <a:lnTo>
                      <a:pt x="1360141" y="157359"/>
                    </a:lnTo>
                    <a:lnTo>
                      <a:pt x="1359914" y="161213"/>
                    </a:lnTo>
                    <a:lnTo>
                      <a:pt x="1359914" y="165295"/>
                    </a:lnTo>
                    <a:lnTo>
                      <a:pt x="1359914" y="169376"/>
                    </a:lnTo>
                    <a:lnTo>
                      <a:pt x="1360141" y="173231"/>
                    </a:lnTo>
                    <a:lnTo>
                      <a:pt x="1360595" y="177085"/>
                    </a:lnTo>
                    <a:lnTo>
                      <a:pt x="1361502" y="180940"/>
                    </a:lnTo>
                    <a:lnTo>
                      <a:pt x="1362183" y="184568"/>
                    </a:lnTo>
                    <a:lnTo>
                      <a:pt x="1363317" y="188422"/>
                    </a:lnTo>
                    <a:lnTo>
                      <a:pt x="1364677" y="192050"/>
                    </a:lnTo>
                    <a:lnTo>
                      <a:pt x="1365811" y="195451"/>
                    </a:lnTo>
                    <a:lnTo>
                      <a:pt x="1367399" y="198852"/>
                    </a:lnTo>
                    <a:lnTo>
                      <a:pt x="1369213" y="202253"/>
                    </a:lnTo>
                    <a:lnTo>
                      <a:pt x="1371028" y="205655"/>
                    </a:lnTo>
                    <a:lnTo>
                      <a:pt x="1373069" y="208602"/>
                    </a:lnTo>
                    <a:lnTo>
                      <a:pt x="1375110" y="211777"/>
                    </a:lnTo>
                    <a:lnTo>
                      <a:pt x="1377605" y="214724"/>
                    </a:lnTo>
                    <a:lnTo>
                      <a:pt x="1380100" y="217445"/>
                    </a:lnTo>
                    <a:lnTo>
                      <a:pt x="1382822" y="220166"/>
                    </a:lnTo>
                    <a:lnTo>
                      <a:pt x="1385316" y="222660"/>
                    </a:lnTo>
                    <a:lnTo>
                      <a:pt x="1388265" y="225381"/>
                    </a:lnTo>
                    <a:lnTo>
                      <a:pt x="1390987" y="227422"/>
                    </a:lnTo>
                    <a:lnTo>
                      <a:pt x="1394162" y="229689"/>
                    </a:lnTo>
                    <a:lnTo>
                      <a:pt x="1397337" y="231730"/>
                    </a:lnTo>
                    <a:lnTo>
                      <a:pt x="1400286" y="233544"/>
                    </a:lnTo>
                    <a:lnTo>
                      <a:pt x="1403688" y="235131"/>
                    </a:lnTo>
                    <a:lnTo>
                      <a:pt x="1407316" y="236718"/>
                    </a:lnTo>
                    <a:lnTo>
                      <a:pt x="1410718" y="238305"/>
                    </a:lnTo>
                    <a:lnTo>
                      <a:pt x="1414347" y="239212"/>
                    </a:lnTo>
                    <a:lnTo>
                      <a:pt x="1417976" y="240346"/>
                    </a:lnTo>
                    <a:lnTo>
                      <a:pt x="1421832" y="241253"/>
                    </a:lnTo>
                    <a:lnTo>
                      <a:pt x="1425688" y="241933"/>
                    </a:lnTo>
                    <a:lnTo>
                      <a:pt x="1429316" y="242387"/>
                    </a:lnTo>
                    <a:lnTo>
                      <a:pt x="1433626" y="242613"/>
                    </a:lnTo>
                    <a:lnTo>
                      <a:pt x="1437481" y="242840"/>
                    </a:lnTo>
                    <a:lnTo>
                      <a:pt x="1441337" y="242613"/>
                    </a:lnTo>
                    <a:lnTo>
                      <a:pt x="1445419" y="242387"/>
                    </a:lnTo>
                    <a:lnTo>
                      <a:pt x="1449275" y="241933"/>
                    </a:lnTo>
                    <a:lnTo>
                      <a:pt x="1452904" y="241253"/>
                    </a:lnTo>
                    <a:lnTo>
                      <a:pt x="1456986" y="240346"/>
                    </a:lnTo>
                    <a:lnTo>
                      <a:pt x="1460615" y="239212"/>
                    </a:lnTo>
                    <a:lnTo>
                      <a:pt x="1464244" y="238305"/>
                    </a:lnTo>
                    <a:lnTo>
                      <a:pt x="1467419" y="236718"/>
                    </a:lnTo>
                    <a:lnTo>
                      <a:pt x="1471048" y="235131"/>
                    </a:lnTo>
                    <a:lnTo>
                      <a:pt x="1474224" y="233544"/>
                    </a:lnTo>
                    <a:lnTo>
                      <a:pt x="1477626" y="231730"/>
                    </a:lnTo>
                    <a:lnTo>
                      <a:pt x="1480801" y="229689"/>
                    </a:lnTo>
                    <a:lnTo>
                      <a:pt x="1483749" y="227422"/>
                    </a:lnTo>
                    <a:lnTo>
                      <a:pt x="1486698" y="225381"/>
                    </a:lnTo>
                    <a:lnTo>
                      <a:pt x="1489646" y="222660"/>
                    </a:lnTo>
                    <a:lnTo>
                      <a:pt x="1492141" y="220166"/>
                    </a:lnTo>
                    <a:lnTo>
                      <a:pt x="1494636" y="217445"/>
                    </a:lnTo>
                    <a:lnTo>
                      <a:pt x="1497131" y="214724"/>
                    </a:lnTo>
                    <a:lnTo>
                      <a:pt x="1499399" y="211777"/>
                    </a:lnTo>
                    <a:lnTo>
                      <a:pt x="1501667" y="208602"/>
                    </a:lnTo>
                    <a:lnTo>
                      <a:pt x="1503482" y="205655"/>
                    </a:lnTo>
                    <a:lnTo>
                      <a:pt x="1505523" y="202253"/>
                    </a:lnTo>
                    <a:lnTo>
                      <a:pt x="1507110" y="198852"/>
                    </a:lnTo>
                    <a:lnTo>
                      <a:pt x="1508698" y="195451"/>
                    </a:lnTo>
                    <a:lnTo>
                      <a:pt x="1510286" y="192050"/>
                    </a:lnTo>
                    <a:lnTo>
                      <a:pt x="1511420" y="188422"/>
                    </a:lnTo>
                    <a:lnTo>
                      <a:pt x="1512327" y="184568"/>
                    </a:lnTo>
                    <a:lnTo>
                      <a:pt x="1513461" y="180940"/>
                    </a:lnTo>
                    <a:lnTo>
                      <a:pt x="1513915" y="177085"/>
                    </a:lnTo>
                    <a:lnTo>
                      <a:pt x="1514368" y="173231"/>
                    </a:lnTo>
                    <a:lnTo>
                      <a:pt x="1514595" y="169376"/>
                    </a:lnTo>
                    <a:lnTo>
                      <a:pt x="1515049" y="165295"/>
                    </a:lnTo>
                    <a:lnTo>
                      <a:pt x="1514595" y="161213"/>
                    </a:lnTo>
                    <a:lnTo>
                      <a:pt x="1514368" y="157359"/>
                    </a:lnTo>
                    <a:lnTo>
                      <a:pt x="1513915" y="153504"/>
                    </a:lnTo>
                    <a:lnTo>
                      <a:pt x="1513461" y="149650"/>
                    </a:lnTo>
                    <a:lnTo>
                      <a:pt x="1512327" y="146022"/>
                    </a:lnTo>
                    <a:lnTo>
                      <a:pt x="1511420" y="142394"/>
                    </a:lnTo>
                    <a:lnTo>
                      <a:pt x="1510286" y="138766"/>
                    </a:lnTo>
                    <a:lnTo>
                      <a:pt x="1508698" y="135138"/>
                    </a:lnTo>
                    <a:lnTo>
                      <a:pt x="1507110" y="131737"/>
                    </a:lnTo>
                    <a:lnTo>
                      <a:pt x="1505523" y="128336"/>
                    </a:lnTo>
                    <a:lnTo>
                      <a:pt x="1503482" y="125161"/>
                    </a:lnTo>
                    <a:lnTo>
                      <a:pt x="1501667" y="122214"/>
                    </a:lnTo>
                    <a:lnTo>
                      <a:pt x="1499399" y="119039"/>
                    </a:lnTo>
                    <a:lnTo>
                      <a:pt x="1497131" y="116092"/>
                    </a:lnTo>
                    <a:lnTo>
                      <a:pt x="1494636" y="113371"/>
                    </a:lnTo>
                    <a:lnTo>
                      <a:pt x="1492141" y="110423"/>
                    </a:lnTo>
                    <a:lnTo>
                      <a:pt x="1489646" y="107929"/>
                    </a:lnTo>
                    <a:lnTo>
                      <a:pt x="1486698" y="105435"/>
                    </a:lnTo>
                    <a:lnTo>
                      <a:pt x="1483749" y="103168"/>
                    </a:lnTo>
                    <a:lnTo>
                      <a:pt x="1480801" y="101127"/>
                    </a:lnTo>
                    <a:lnTo>
                      <a:pt x="1477626" y="99086"/>
                    </a:lnTo>
                    <a:lnTo>
                      <a:pt x="1474224" y="97272"/>
                    </a:lnTo>
                    <a:lnTo>
                      <a:pt x="1471048" y="95458"/>
                    </a:lnTo>
                    <a:lnTo>
                      <a:pt x="1467419" y="93871"/>
                    </a:lnTo>
                    <a:lnTo>
                      <a:pt x="1464244" y="92511"/>
                    </a:lnTo>
                    <a:lnTo>
                      <a:pt x="1460615" y="91150"/>
                    </a:lnTo>
                    <a:lnTo>
                      <a:pt x="1456986" y="90243"/>
                    </a:lnTo>
                    <a:lnTo>
                      <a:pt x="1452904" y="89336"/>
                    </a:lnTo>
                    <a:lnTo>
                      <a:pt x="1449275" y="88656"/>
                    </a:lnTo>
                    <a:lnTo>
                      <a:pt x="1445419" y="88203"/>
                    </a:lnTo>
                    <a:lnTo>
                      <a:pt x="1441337" y="87976"/>
                    </a:lnTo>
                    <a:lnTo>
                      <a:pt x="1437481" y="87976"/>
                    </a:lnTo>
                    <a:lnTo>
                      <a:pt x="1433626" y="87976"/>
                    </a:lnTo>
                    <a:close/>
                    <a:moveTo>
                      <a:pt x="1330430" y="0"/>
                    </a:moveTo>
                    <a:lnTo>
                      <a:pt x="1334739" y="0"/>
                    </a:lnTo>
                    <a:lnTo>
                      <a:pt x="1539997" y="0"/>
                    </a:lnTo>
                    <a:lnTo>
                      <a:pt x="1544533" y="0"/>
                    </a:lnTo>
                    <a:lnTo>
                      <a:pt x="1548842" y="681"/>
                    </a:lnTo>
                    <a:lnTo>
                      <a:pt x="1553152" y="1814"/>
                    </a:lnTo>
                    <a:lnTo>
                      <a:pt x="1557234" y="3401"/>
                    </a:lnTo>
                    <a:lnTo>
                      <a:pt x="1560863" y="5215"/>
                    </a:lnTo>
                    <a:lnTo>
                      <a:pt x="1564492" y="7483"/>
                    </a:lnTo>
                    <a:lnTo>
                      <a:pt x="1568121" y="9750"/>
                    </a:lnTo>
                    <a:lnTo>
                      <a:pt x="1571296" y="12698"/>
                    </a:lnTo>
                    <a:lnTo>
                      <a:pt x="1574017" y="15872"/>
                    </a:lnTo>
                    <a:lnTo>
                      <a:pt x="1576512" y="19273"/>
                    </a:lnTo>
                    <a:lnTo>
                      <a:pt x="1578780" y="22901"/>
                    </a:lnTo>
                    <a:lnTo>
                      <a:pt x="1580595" y="26756"/>
                    </a:lnTo>
                    <a:lnTo>
                      <a:pt x="1582182" y="30837"/>
                    </a:lnTo>
                    <a:lnTo>
                      <a:pt x="1583090" y="34919"/>
                    </a:lnTo>
                    <a:lnTo>
                      <a:pt x="1583997" y="39453"/>
                    </a:lnTo>
                    <a:lnTo>
                      <a:pt x="1583997" y="43761"/>
                    </a:lnTo>
                    <a:lnTo>
                      <a:pt x="1583997" y="450762"/>
                    </a:lnTo>
                    <a:lnTo>
                      <a:pt x="2742963" y="450762"/>
                    </a:lnTo>
                    <a:lnTo>
                      <a:pt x="2749768" y="450762"/>
                    </a:lnTo>
                    <a:lnTo>
                      <a:pt x="2756345" y="451442"/>
                    </a:lnTo>
                    <a:lnTo>
                      <a:pt x="2762922" y="452349"/>
                    </a:lnTo>
                    <a:lnTo>
                      <a:pt x="2769499" y="453483"/>
                    </a:lnTo>
                    <a:lnTo>
                      <a:pt x="2775623" y="455070"/>
                    </a:lnTo>
                    <a:lnTo>
                      <a:pt x="2782200" y="456884"/>
                    </a:lnTo>
                    <a:lnTo>
                      <a:pt x="2788097" y="458925"/>
                    </a:lnTo>
                    <a:lnTo>
                      <a:pt x="2793994" y="461192"/>
                    </a:lnTo>
                    <a:lnTo>
                      <a:pt x="2799891" y="463686"/>
                    </a:lnTo>
                    <a:lnTo>
                      <a:pt x="2805788" y="466634"/>
                    </a:lnTo>
                    <a:lnTo>
                      <a:pt x="2811231" y="470035"/>
                    </a:lnTo>
                    <a:lnTo>
                      <a:pt x="2816675" y="473436"/>
                    </a:lnTo>
                    <a:lnTo>
                      <a:pt x="2821664" y="477064"/>
                    </a:lnTo>
                    <a:lnTo>
                      <a:pt x="2826654" y="480919"/>
                    </a:lnTo>
                    <a:lnTo>
                      <a:pt x="2831417" y="485000"/>
                    </a:lnTo>
                    <a:lnTo>
                      <a:pt x="2835953" y="489535"/>
                    </a:lnTo>
                    <a:lnTo>
                      <a:pt x="2840489" y="494070"/>
                    </a:lnTo>
                    <a:lnTo>
                      <a:pt x="2844571" y="498831"/>
                    </a:lnTo>
                    <a:lnTo>
                      <a:pt x="2848427" y="504046"/>
                    </a:lnTo>
                    <a:lnTo>
                      <a:pt x="2852056" y="509261"/>
                    </a:lnTo>
                    <a:lnTo>
                      <a:pt x="2855685" y="514249"/>
                    </a:lnTo>
                    <a:lnTo>
                      <a:pt x="2858860" y="520145"/>
                    </a:lnTo>
                    <a:lnTo>
                      <a:pt x="2861809" y="525813"/>
                    </a:lnTo>
                    <a:lnTo>
                      <a:pt x="2864530" y="531482"/>
                    </a:lnTo>
                    <a:lnTo>
                      <a:pt x="2866798" y="537377"/>
                    </a:lnTo>
                    <a:lnTo>
                      <a:pt x="2869066" y="543726"/>
                    </a:lnTo>
                    <a:lnTo>
                      <a:pt x="2870881" y="549848"/>
                    </a:lnTo>
                    <a:lnTo>
                      <a:pt x="2872015" y="556423"/>
                    </a:lnTo>
                    <a:lnTo>
                      <a:pt x="2873375" y="562772"/>
                    </a:lnTo>
                    <a:lnTo>
                      <a:pt x="2874056" y="569348"/>
                    </a:lnTo>
                    <a:lnTo>
                      <a:pt x="2874736" y="575923"/>
                    </a:lnTo>
                    <a:lnTo>
                      <a:pt x="2874963" y="582725"/>
                    </a:lnTo>
                    <a:lnTo>
                      <a:pt x="2874963" y="2311400"/>
                    </a:lnTo>
                    <a:lnTo>
                      <a:pt x="0" y="2311400"/>
                    </a:lnTo>
                    <a:lnTo>
                      <a:pt x="0" y="582725"/>
                    </a:lnTo>
                    <a:lnTo>
                      <a:pt x="227" y="575923"/>
                    </a:lnTo>
                    <a:lnTo>
                      <a:pt x="680" y="569348"/>
                    </a:lnTo>
                    <a:lnTo>
                      <a:pt x="1588" y="562772"/>
                    </a:lnTo>
                    <a:lnTo>
                      <a:pt x="2722" y="556423"/>
                    </a:lnTo>
                    <a:lnTo>
                      <a:pt x="4082" y="549848"/>
                    </a:lnTo>
                    <a:lnTo>
                      <a:pt x="5897" y="543726"/>
                    </a:lnTo>
                    <a:lnTo>
                      <a:pt x="7938" y="537377"/>
                    </a:lnTo>
                    <a:lnTo>
                      <a:pt x="10206" y="531482"/>
                    </a:lnTo>
                    <a:lnTo>
                      <a:pt x="13154" y="525813"/>
                    </a:lnTo>
                    <a:lnTo>
                      <a:pt x="16103" y="520145"/>
                    </a:lnTo>
                    <a:lnTo>
                      <a:pt x="19051" y="514249"/>
                    </a:lnTo>
                    <a:lnTo>
                      <a:pt x="22453" y="509261"/>
                    </a:lnTo>
                    <a:lnTo>
                      <a:pt x="26309" y="504046"/>
                    </a:lnTo>
                    <a:lnTo>
                      <a:pt x="30165" y="498831"/>
                    </a:lnTo>
                    <a:lnTo>
                      <a:pt x="34474" y="494070"/>
                    </a:lnTo>
                    <a:lnTo>
                      <a:pt x="38783" y="489535"/>
                    </a:lnTo>
                    <a:lnTo>
                      <a:pt x="43319" y="485000"/>
                    </a:lnTo>
                    <a:lnTo>
                      <a:pt x="48082" y="480919"/>
                    </a:lnTo>
                    <a:lnTo>
                      <a:pt x="53072" y="477064"/>
                    </a:lnTo>
                    <a:lnTo>
                      <a:pt x="58288" y="473436"/>
                    </a:lnTo>
                    <a:lnTo>
                      <a:pt x="63732" y="470035"/>
                    </a:lnTo>
                    <a:lnTo>
                      <a:pt x="69175" y="466634"/>
                    </a:lnTo>
                    <a:lnTo>
                      <a:pt x="74845" y="463686"/>
                    </a:lnTo>
                    <a:lnTo>
                      <a:pt x="80742" y="461192"/>
                    </a:lnTo>
                    <a:lnTo>
                      <a:pt x="86866" y="458925"/>
                    </a:lnTo>
                    <a:lnTo>
                      <a:pt x="92763" y="456884"/>
                    </a:lnTo>
                    <a:lnTo>
                      <a:pt x="99340" y="455070"/>
                    </a:lnTo>
                    <a:lnTo>
                      <a:pt x="105464" y="453483"/>
                    </a:lnTo>
                    <a:lnTo>
                      <a:pt x="112041" y="452349"/>
                    </a:lnTo>
                    <a:lnTo>
                      <a:pt x="118618" y="451442"/>
                    </a:lnTo>
                    <a:lnTo>
                      <a:pt x="125195" y="450762"/>
                    </a:lnTo>
                    <a:lnTo>
                      <a:pt x="132000" y="450762"/>
                    </a:lnTo>
                    <a:lnTo>
                      <a:pt x="1290739" y="450762"/>
                    </a:lnTo>
                    <a:lnTo>
                      <a:pt x="1290739" y="43761"/>
                    </a:lnTo>
                    <a:lnTo>
                      <a:pt x="1290966" y="39453"/>
                    </a:lnTo>
                    <a:lnTo>
                      <a:pt x="1291647" y="34919"/>
                    </a:lnTo>
                    <a:lnTo>
                      <a:pt x="1292781" y="30837"/>
                    </a:lnTo>
                    <a:lnTo>
                      <a:pt x="1294368" y="26756"/>
                    </a:lnTo>
                    <a:lnTo>
                      <a:pt x="1296183" y="22901"/>
                    </a:lnTo>
                    <a:lnTo>
                      <a:pt x="1298224" y="19273"/>
                    </a:lnTo>
                    <a:lnTo>
                      <a:pt x="1300719" y="15872"/>
                    </a:lnTo>
                    <a:lnTo>
                      <a:pt x="1303667" y="12698"/>
                    </a:lnTo>
                    <a:lnTo>
                      <a:pt x="1306842" y="9750"/>
                    </a:lnTo>
                    <a:lnTo>
                      <a:pt x="1310018" y="7483"/>
                    </a:lnTo>
                    <a:lnTo>
                      <a:pt x="1313647" y="5215"/>
                    </a:lnTo>
                    <a:lnTo>
                      <a:pt x="1317729" y="3401"/>
                    </a:lnTo>
                    <a:lnTo>
                      <a:pt x="1321811" y="1814"/>
                    </a:lnTo>
                    <a:lnTo>
                      <a:pt x="1325894" y="681"/>
                    </a:lnTo>
                    <a:lnTo>
                      <a:pt x="13304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1084529" y="5246571"/>
              <a:ext cx="116955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求职规划指导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75971" y="3104583"/>
              <a:ext cx="5539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简历</a:t>
              </a:r>
              <a:endParaRPr lang="en-US" altLang="zh-CN" sz="900" dirty="0" smtClean="0">
                <a:solidFill>
                  <a:schemeClr val="bg1"/>
                </a:solidFill>
              </a:endParaRPr>
            </a:p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诊断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770775" y="3699225"/>
              <a:ext cx="5539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求职</a:t>
              </a:r>
              <a:endParaRPr lang="en-US" altLang="zh-CN" sz="900" dirty="0" smtClean="0">
                <a:solidFill>
                  <a:schemeClr val="bg1"/>
                </a:solidFill>
              </a:endParaRPr>
            </a:p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礼仪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239562" y="5398072"/>
              <a:ext cx="116955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职业技能提升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00496" y="3829762"/>
              <a:ext cx="5539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职业</a:t>
              </a:r>
              <a:endParaRPr lang="en-US" altLang="zh-CN" sz="900" dirty="0" smtClean="0">
                <a:solidFill>
                  <a:schemeClr val="bg1"/>
                </a:solidFill>
              </a:endParaRPr>
            </a:p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生涯</a:t>
              </a:r>
              <a:endParaRPr lang="en-US" altLang="zh-CN" sz="900" dirty="0" smtClean="0">
                <a:solidFill>
                  <a:schemeClr val="bg1"/>
                </a:solidFill>
              </a:endParaRPr>
            </a:p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唤醒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040450" y="3057534"/>
              <a:ext cx="5539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面试</a:t>
              </a:r>
              <a:endParaRPr lang="en-US" altLang="zh-CN" sz="900" dirty="0" smtClean="0">
                <a:solidFill>
                  <a:schemeClr val="bg1"/>
                </a:solidFill>
              </a:endParaRPr>
            </a:p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指导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27" y="968677"/>
            <a:ext cx="1707412" cy="1138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19" y="2355685"/>
            <a:ext cx="1350785" cy="1013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文本框 38"/>
          <p:cNvSpPr txBox="1"/>
          <p:nvPr/>
        </p:nvSpPr>
        <p:spPr>
          <a:xfrm>
            <a:off x="541551" y="324677"/>
            <a:ext cx="2514151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100" dirty="0" smtClean="0">
                <a:solidFill>
                  <a:schemeClr val="bg1"/>
                </a:solidFill>
                <a:latin typeface="+mn-ea"/>
              </a:rPr>
              <a:t>C-training</a:t>
            </a:r>
            <a:endParaRPr lang="zh-CN" altLang="en-US" sz="4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13486" y="829046"/>
            <a:ext cx="1351075" cy="4154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500" dirty="0" smtClean="0">
                <a:solidFill>
                  <a:schemeClr val="bg1"/>
                </a:solidFill>
                <a:latin typeface="+mj-ea"/>
                <a:ea typeface="+mj-ea"/>
              </a:rPr>
              <a:t>EAGLE </a:t>
            </a:r>
            <a:r>
              <a:rPr lang="en-US" altLang="zh-CN" sz="15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500" dirty="0" smtClean="0">
                <a:solidFill>
                  <a:schemeClr val="bg1"/>
                </a:solidFill>
                <a:latin typeface="+mj-ea"/>
                <a:ea typeface="+mj-ea"/>
              </a:rPr>
              <a:t>EYE </a:t>
            </a:r>
            <a:r>
              <a:rPr lang="en-US" altLang="zh-CN" sz="1200" baseline="44000" dirty="0" smtClean="0">
                <a:solidFill>
                  <a:schemeClr val="bg1"/>
                </a:solidFill>
                <a:latin typeface="+mj-ea"/>
                <a:ea typeface="+mj-ea"/>
              </a:rPr>
              <a:t>TM</a:t>
            </a: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541551" y="1251801"/>
            <a:ext cx="2673554" cy="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1070" y="1181044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437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89654" y="971119"/>
            <a:ext cx="5510465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客户需要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100+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候选人，活动宣传规模及电话邀约规模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落地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国家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横跨欧美大陆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，专场招聘落地周期长，历时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两个月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90162" y="2678317"/>
            <a:ext cx="2309957" cy="6294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宣讲会到场：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70-100 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人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场</a:t>
            </a:r>
            <a:endParaRPr lang="en-US" altLang="zh-CN" sz="8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面试到场：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  60-80 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人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场</a:t>
            </a:r>
            <a:endParaRPr lang="en-US" altLang="zh-CN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4476" y="2766743"/>
            <a:ext cx="737880" cy="4466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8087" y="3416534"/>
            <a:ext cx="734270" cy="44667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690162" y="3339997"/>
            <a:ext cx="2309957" cy="6294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宣讲会到场：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70-100 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人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场</a:t>
            </a:r>
            <a:endParaRPr lang="en-US" altLang="zh-CN" sz="8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面试到场：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  40-60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人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场</a:t>
            </a:r>
            <a:endParaRPr lang="en-US" altLang="zh-CN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53663" y="4286241"/>
            <a:ext cx="316913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</a:rPr>
              <a:t>共计推荐简</a:t>
            </a:r>
            <a:r>
              <a:rPr lang="en-US" altLang="zh-CN" sz="1800" dirty="0" smtClean="0">
                <a:solidFill>
                  <a:srgbClr val="25BEE4"/>
                </a:solidFill>
                <a:latin typeface="Impact" panose="020B0806030902050204" pitchFamily="34" charset="0"/>
              </a:rPr>
              <a:t>622</a:t>
            </a:r>
            <a:r>
              <a:rPr lang="zh-CN" altLang="en-US" sz="1800" dirty="0" smtClean="0">
                <a:solidFill>
                  <a:schemeClr val="bg1"/>
                </a:solidFill>
              </a:rPr>
              <a:t>份，面试</a:t>
            </a:r>
            <a:r>
              <a:rPr lang="en-US" altLang="zh-CN" sz="1800" dirty="0">
                <a:solidFill>
                  <a:srgbClr val="25BEE4"/>
                </a:solidFill>
                <a:latin typeface="Impact" panose="020B0806030902050204" pitchFamily="34" charset="0"/>
              </a:rPr>
              <a:t>633</a:t>
            </a:r>
            <a:r>
              <a:rPr lang="zh-CN" altLang="en-US" sz="1800" dirty="0" smtClean="0">
                <a:solidFill>
                  <a:schemeClr val="bg1"/>
                </a:solidFill>
              </a:rPr>
              <a:t>人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1569" y="1839826"/>
            <a:ext cx="372281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dirty="0" smtClean="0">
                <a:solidFill>
                  <a:srgbClr val="25BEE4"/>
                </a:solidFill>
                <a:latin typeface="微软雅黑" pitchFamily="34" charset="-122"/>
                <a:ea typeface="微软雅黑" pitchFamily="34" charset="-122"/>
              </a:rPr>
              <a:t>海南航空</a:t>
            </a:r>
            <a:r>
              <a:rPr lang="en-US" altLang="zh-CN" sz="2700" dirty="0" smtClean="0">
                <a:solidFill>
                  <a:srgbClr val="25BEE4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700" dirty="0">
                <a:solidFill>
                  <a:srgbClr val="25BEE4"/>
                </a:solidFill>
                <a:latin typeface="微软雅黑" pitchFamily="34" charset="-122"/>
                <a:ea typeface="微软雅黑" pitchFamily="34" charset="-122"/>
              </a:rPr>
              <a:t>海外招聘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281" y="2570033"/>
            <a:ext cx="4660213" cy="232454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1853080"/>
            <a:ext cx="448281" cy="458240"/>
          </a:xfrm>
          <a:prstGeom prst="rect">
            <a:avLst/>
          </a:prstGeom>
          <a:solidFill>
            <a:srgbClr val="25B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156619" y="1853080"/>
            <a:ext cx="3987381" cy="458240"/>
          </a:xfrm>
          <a:prstGeom prst="rect">
            <a:avLst/>
          </a:prstGeom>
          <a:solidFill>
            <a:srgbClr val="25B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281" y="1395829"/>
            <a:ext cx="306077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Hai</a:t>
            </a:r>
            <a:r>
              <a:rPr lang="zh-CN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，与世界同行</a:t>
            </a:r>
            <a:endParaRPr lang="zh-CN" altLang="en-US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47974" y="4571898"/>
            <a:ext cx="2653612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kumimoji="1" lang="en-US" altLang="zh-CN" sz="1200" dirty="0">
                <a:solidFill>
                  <a:schemeClr val="bg1"/>
                </a:solidFill>
                <a:latin typeface="+mn-ea"/>
              </a:rPr>
              <a:t>Imperial College London </a:t>
            </a:r>
            <a:r>
              <a:rPr kumimoji="1" lang="zh-CN" altLang="en-US" sz="1200" dirty="0">
                <a:solidFill>
                  <a:schemeClr val="bg1"/>
                </a:solidFill>
                <a:latin typeface="+mn-ea"/>
              </a:rPr>
              <a:t>宣讲会现场</a:t>
            </a:r>
            <a:endParaRPr kumimoji="1"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11582" y="2705410"/>
            <a:ext cx="500778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  <a:latin typeface="Impact" panose="020B0806030902050204" pitchFamily="34" charset="0"/>
              </a:rPr>
              <a:t>USA</a:t>
            </a:r>
          </a:p>
          <a:p>
            <a:r>
              <a:rPr lang="en-US" altLang="zh-CN" sz="1500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1500" dirty="0" smtClean="0">
                <a:solidFill>
                  <a:schemeClr val="bg1"/>
                </a:solidFill>
                <a:latin typeface="+mn-ea"/>
              </a:rPr>
              <a:t>场</a:t>
            </a:r>
            <a:endParaRPr lang="zh-CN" altLang="en-US" sz="1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37604" y="3339997"/>
            <a:ext cx="438262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  <a:latin typeface="Impact" panose="020B0806030902050204" pitchFamily="34" charset="0"/>
              </a:rPr>
              <a:t>UK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1500" dirty="0">
                <a:solidFill>
                  <a:schemeClr val="bg1"/>
                </a:solidFill>
                <a:latin typeface="+mn-ea"/>
              </a:rPr>
              <a:t>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52247" y="706806"/>
            <a:ext cx="1351075" cy="4154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500" dirty="0" smtClean="0">
                <a:solidFill>
                  <a:schemeClr val="bg1"/>
                </a:solidFill>
                <a:latin typeface="+mj-ea"/>
                <a:ea typeface="+mj-ea"/>
              </a:rPr>
              <a:t>EAGLE </a:t>
            </a:r>
            <a:r>
              <a:rPr lang="en-US" altLang="zh-CN" sz="15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500" dirty="0" smtClean="0">
                <a:solidFill>
                  <a:schemeClr val="bg1"/>
                </a:solidFill>
                <a:latin typeface="+mj-ea"/>
                <a:ea typeface="+mj-ea"/>
              </a:rPr>
              <a:t>EYE </a:t>
            </a:r>
            <a:r>
              <a:rPr lang="en-US" altLang="zh-CN" sz="1200" baseline="44000" dirty="0" smtClean="0">
                <a:solidFill>
                  <a:schemeClr val="bg1"/>
                </a:solidFill>
                <a:latin typeface="+mj-ea"/>
                <a:ea typeface="+mj-ea"/>
              </a:rPr>
              <a:t>TM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48281" y="202437"/>
            <a:ext cx="2782685" cy="133113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 smtClean="0">
                <a:solidFill>
                  <a:schemeClr val="bg1"/>
                </a:solidFill>
                <a:latin typeface="+mn-ea"/>
              </a:rPr>
              <a:t>C-overseas</a:t>
            </a:r>
            <a:endParaRPr lang="zh-CN" altLang="en-US" sz="4100" dirty="0">
              <a:solidFill>
                <a:schemeClr val="bg1"/>
              </a:solidFill>
              <a:latin typeface="+mn-ea"/>
            </a:endParaRPr>
          </a:p>
          <a:p>
            <a:endParaRPr lang="zh-CN" altLang="en-US" sz="41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541551" y="1122304"/>
            <a:ext cx="2673554" cy="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1070" y="1041344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64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40371" y="3239456"/>
            <a:ext cx="200661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+mn-ea"/>
              </a:rPr>
              <a:t>是进入年轻群体的钥匙</a:t>
            </a:r>
            <a:endParaRPr kumimoji="1"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1862" y="3363849"/>
            <a:ext cx="2378234" cy="11208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4050"/>
              </a:lnSpc>
            </a:pPr>
            <a:r>
              <a:rPr kumimoji="1" lang="zh-CN" altLang="en-US" sz="18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技术让过去可触摸</a:t>
            </a:r>
            <a:r>
              <a:rPr kumimoji="1" lang="en-US" altLang="zh-CN" sz="18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,</a:t>
            </a:r>
          </a:p>
          <a:p>
            <a:pPr>
              <a:lnSpc>
                <a:spcPts val="4050"/>
              </a:lnSpc>
            </a:pPr>
            <a:r>
              <a:rPr kumimoji="1" lang="zh-CN" altLang="en-US" sz="18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   让</a:t>
            </a:r>
            <a:r>
              <a:rPr kumimoji="1" lang="zh-CN" altLang="en-US" sz="18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未来更精彩！</a:t>
            </a:r>
          </a:p>
        </p:txBody>
      </p:sp>
      <p:sp>
        <p:nvSpPr>
          <p:cNvPr id="6" name="矩形 5"/>
          <p:cNvSpPr/>
          <p:nvPr/>
        </p:nvSpPr>
        <p:spPr>
          <a:xfrm>
            <a:off x="5394553" y="1565204"/>
            <a:ext cx="2733447" cy="610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4050"/>
              </a:lnSpc>
            </a:pPr>
            <a:r>
              <a:rPr kumimoji="1" lang="zh-CN" altLang="en-US" sz="4800" b="1" dirty="0">
                <a:solidFill>
                  <a:srgbClr val="1DB1E7"/>
                </a:solidFill>
                <a:latin typeface="文鼎顏楷九宮體" panose="02010609010101010101" pitchFamily="49" charset="-120"/>
                <a:ea typeface="文鼎顏楷九宮體" panose="02010609010101010101" pitchFamily="49" charset="-120"/>
                <a:cs typeface="文鼎顏楷九宮體" panose="02010609010101010101" pitchFamily="49" charset="-120"/>
              </a:rPr>
              <a:t>精准匹配</a:t>
            </a:r>
            <a:endParaRPr kumimoji="1" lang="en-US" altLang="zh-CN" sz="4800" b="1" dirty="0">
              <a:solidFill>
                <a:srgbClr val="1DB1E7"/>
              </a:solidFill>
              <a:latin typeface="文鼎顏楷九宮體" panose="02010609010101010101" pitchFamily="49" charset="-120"/>
              <a:ea typeface="文鼎顏楷九宮體" panose="02010609010101010101" pitchFamily="49" charset="-120"/>
              <a:cs typeface="文鼎顏楷九宮體" panose="02010609010101010101" pitchFamily="49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12639" y="1099814"/>
            <a:ext cx="360419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dirty="0" smtClean="0">
                <a:solidFill>
                  <a:schemeClr val="bg1"/>
                </a:solidFill>
              </a:rPr>
              <a:t>深度把控</a:t>
            </a:r>
            <a:r>
              <a:rPr lang="en-US" altLang="zh-CN" sz="1500" dirty="0" smtClean="0">
                <a:solidFill>
                  <a:schemeClr val="bg1"/>
                </a:solidFill>
              </a:rPr>
              <a:t>95</a:t>
            </a:r>
            <a:r>
              <a:rPr lang="zh-CN" altLang="en-US" sz="1500" dirty="0" smtClean="0">
                <a:solidFill>
                  <a:schemeClr val="bg1"/>
                </a:solidFill>
              </a:rPr>
              <a:t>后价值诉求和行为习惯，实现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235689" y="2755153"/>
            <a:ext cx="1862054" cy="1862054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047" tIns="570257" rIns="496047" bIns="609349" numCol="1" spcCol="953" anchor="ctr" anchorCtr="0">
            <a:noAutofit/>
          </a:bodyPr>
          <a:lstStyle/>
          <a:p>
            <a:pPr algn="ctr" defTabSz="16335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700"/>
          </a:p>
        </p:txBody>
      </p:sp>
      <p:sp>
        <p:nvSpPr>
          <p:cNvPr id="8" name="任意多边形 7"/>
          <p:cNvSpPr/>
          <p:nvPr/>
        </p:nvSpPr>
        <p:spPr>
          <a:xfrm>
            <a:off x="2884325" y="2175949"/>
            <a:ext cx="1354221" cy="135422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825" tIns="440298" rIns="437825" bIns="440298" numCol="1" spcCol="953" anchor="ctr" anchorCtr="0">
            <a:noAutofit/>
          </a:bodyPr>
          <a:lstStyle/>
          <a:p>
            <a:pPr algn="ctr" defTabSz="10001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/>
          </a:p>
        </p:txBody>
      </p:sp>
      <p:sp>
        <p:nvSpPr>
          <p:cNvPr id="9" name="任意多边形 8"/>
          <p:cNvSpPr/>
          <p:nvPr/>
        </p:nvSpPr>
        <p:spPr>
          <a:xfrm>
            <a:off x="3642983" y="902606"/>
            <a:ext cx="1625067" cy="1625067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9753" tIns="559753" rIns="559754" bIns="559754" numCol="1" spcCol="953" anchor="ctr" anchorCtr="0">
            <a:noAutofit/>
          </a:bodyPr>
          <a:lstStyle/>
          <a:p>
            <a:pPr algn="ctr" defTabSz="11001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500"/>
          </a:p>
        </p:txBody>
      </p:sp>
      <p:sp>
        <p:nvSpPr>
          <p:cNvPr id="10" name="环形箭头 9"/>
          <p:cNvSpPr/>
          <p:nvPr/>
        </p:nvSpPr>
        <p:spPr>
          <a:xfrm>
            <a:off x="4126312" y="2464241"/>
            <a:ext cx="2383430" cy="2383430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形状 10"/>
          <p:cNvSpPr/>
          <p:nvPr/>
        </p:nvSpPr>
        <p:spPr>
          <a:xfrm>
            <a:off x="2634258" y="1850148"/>
            <a:ext cx="1731710" cy="173171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环形箭头 11"/>
          <p:cNvSpPr/>
          <p:nvPr/>
        </p:nvSpPr>
        <p:spPr>
          <a:xfrm>
            <a:off x="3477798" y="753029"/>
            <a:ext cx="1867133" cy="1867133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3312488" y="2547131"/>
            <a:ext cx="506091" cy="611856"/>
          </a:xfrm>
          <a:custGeom>
            <a:avLst/>
            <a:gdLst>
              <a:gd name="T0" fmla="*/ 17 w 101"/>
              <a:gd name="T1" fmla="*/ 16 h 123"/>
              <a:gd name="T2" fmla="*/ 66 w 101"/>
              <a:gd name="T3" fmla="*/ 10 h 123"/>
              <a:gd name="T4" fmla="*/ 73 w 101"/>
              <a:gd name="T5" fmla="*/ 16 h 123"/>
              <a:gd name="T6" fmla="*/ 73 w 101"/>
              <a:gd name="T7" fmla="*/ 18 h 123"/>
              <a:gd name="T8" fmla="*/ 28 w 101"/>
              <a:gd name="T9" fmla="*/ 24 h 123"/>
              <a:gd name="T10" fmla="*/ 23 w 101"/>
              <a:gd name="T11" fmla="*/ 31 h 123"/>
              <a:gd name="T12" fmla="*/ 23 w 101"/>
              <a:gd name="T13" fmla="*/ 99 h 123"/>
              <a:gd name="T14" fmla="*/ 17 w 101"/>
              <a:gd name="T15" fmla="*/ 99 h 123"/>
              <a:gd name="T16" fmla="*/ 17 w 101"/>
              <a:gd name="T17" fmla="*/ 16 h 123"/>
              <a:gd name="T18" fmla="*/ 54 w 101"/>
              <a:gd name="T19" fmla="*/ 49 h 123"/>
              <a:gd name="T20" fmla="*/ 54 w 101"/>
              <a:gd name="T21" fmla="*/ 66 h 123"/>
              <a:gd name="T22" fmla="*/ 92 w 101"/>
              <a:gd name="T23" fmla="*/ 61 h 123"/>
              <a:gd name="T24" fmla="*/ 92 w 101"/>
              <a:gd name="T25" fmla="*/ 44 h 123"/>
              <a:gd name="T26" fmla="*/ 54 w 101"/>
              <a:gd name="T27" fmla="*/ 49 h 123"/>
              <a:gd name="T28" fmla="*/ 45 w 101"/>
              <a:gd name="T29" fmla="*/ 38 h 123"/>
              <a:gd name="T30" fmla="*/ 45 w 101"/>
              <a:gd name="T31" fmla="*/ 121 h 123"/>
              <a:gd name="T32" fmla="*/ 93 w 101"/>
              <a:gd name="T33" fmla="*/ 115 h 123"/>
              <a:gd name="T34" fmla="*/ 101 w 101"/>
              <a:gd name="T35" fmla="*/ 107 h 123"/>
              <a:gd name="T36" fmla="*/ 101 w 101"/>
              <a:gd name="T37" fmla="*/ 38 h 123"/>
              <a:gd name="T38" fmla="*/ 93 w 101"/>
              <a:gd name="T39" fmla="*/ 32 h 123"/>
              <a:gd name="T40" fmla="*/ 45 w 101"/>
              <a:gd name="T41" fmla="*/ 38 h 123"/>
              <a:gd name="T42" fmla="*/ 30 w 101"/>
              <a:gd name="T43" fmla="*/ 29 h 123"/>
              <a:gd name="T44" fmla="*/ 27 w 101"/>
              <a:gd name="T45" fmla="*/ 31 h 123"/>
              <a:gd name="T46" fmla="*/ 27 w 101"/>
              <a:gd name="T47" fmla="*/ 111 h 123"/>
              <a:gd name="T48" fmla="*/ 30 w 101"/>
              <a:gd name="T49" fmla="*/ 116 h 123"/>
              <a:gd name="T50" fmla="*/ 38 w 101"/>
              <a:gd name="T51" fmla="*/ 122 h 123"/>
              <a:gd name="T52" fmla="*/ 41 w 101"/>
              <a:gd name="T53" fmla="*/ 119 h 123"/>
              <a:gd name="T54" fmla="*/ 41 w 101"/>
              <a:gd name="T55" fmla="*/ 39 h 123"/>
              <a:gd name="T56" fmla="*/ 38 w 101"/>
              <a:gd name="T57" fmla="*/ 34 h 123"/>
              <a:gd name="T58" fmla="*/ 30 w 101"/>
              <a:gd name="T59" fmla="*/ 29 h 123"/>
              <a:gd name="T60" fmla="*/ 36 w 101"/>
              <a:gd name="T61" fmla="*/ 27 h 123"/>
              <a:gd name="T62" fmla="*/ 41 w 101"/>
              <a:gd name="T63" fmla="*/ 31 h 123"/>
              <a:gd name="T64" fmla="*/ 42 w 101"/>
              <a:gd name="T65" fmla="*/ 31 h 123"/>
              <a:gd name="T66" fmla="*/ 88 w 101"/>
              <a:gd name="T67" fmla="*/ 25 h 123"/>
              <a:gd name="T68" fmla="*/ 81 w 101"/>
              <a:gd name="T69" fmla="*/ 22 h 123"/>
              <a:gd name="T70" fmla="*/ 36 w 101"/>
              <a:gd name="T71" fmla="*/ 27 h 123"/>
              <a:gd name="T72" fmla="*/ 2 w 101"/>
              <a:gd name="T73" fmla="*/ 7 h 123"/>
              <a:gd name="T74" fmla="*/ 11 w 101"/>
              <a:gd name="T75" fmla="*/ 13 h 123"/>
              <a:gd name="T76" fmla="*/ 13 w 101"/>
              <a:gd name="T77" fmla="*/ 18 h 123"/>
              <a:gd name="T78" fmla="*/ 13 w 101"/>
              <a:gd name="T79" fmla="*/ 98 h 123"/>
              <a:gd name="T80" fmla="*/ 11 w 101"/>
              <a:gd name="T81" fmla="*/ 100 h 123"/>
              <a:gd name="T82" fmla="*/ 2 w 101"/>
              <a:gd name="T83" fmla="*/ 95 h 123"/>
              <a:gd name="T84" fmla="*/ 0 w 101"/>
              <a:gd name="T85" fmla="*/ 89 h 123"/>
              <a:gd name="T86" fmla="*/ 0 w 101"/>
              <a:gd name="T87" fmla="*/ 9 h 123"/>
              <a:gd name="T88" fmla="*/ 2 w 101"/>
              <a:gd name="T89" fmla="*/ 7 h 123"/>
              <a:gd name="T90" fmla="*/ 8 w 101"/>
              <a:gd name="T91" fmla="*/ 6 h 123"/>
              <a:gd name="T92" fmla="*/ 13 w 101"/>
              <a:gd name="T93" fmla="*/ 9 h 123"/>
              <a:gd name="T94" fmla="*/ 14 w 101"/>
              <a:gd name="T95" fmla="*/ 10 h 123"/>
              <a:gd name="T96" fmla="*/ 60 w 101"/>
              <a:gd name="T97" fmla="*/ 4 h 123"/>
              <a:gd name="T98" fmla="*/ 53 w 101"/>
              <a:gd name="T99" fmla="*/ 0 h 123"/>
              <a:gd name="T100" fmla="*/ 8 w 101"/>
              <a:gd name="T101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1" h="123">
                <a:moveTo>
                  <a:pt x="17" y="16"/>
                </a:moveTo>
                <a:cubicBezTo>
                  <a:pt x="66" y="10"/>
                  <a:pt x="66" y="10"/>
                  <a:pt x="66" y="10"/>
                </a:cubicBezTo>
                <a:cubicBezTo>
                  <a:pt x="70" y="10"/>
                  <a:pt x="73" y="12"/>
                  <a:pt x="73" y="16"/>
                </a:cubicBezTo>
                <a:cubicBezTo>
                  <a:pt x="73" y="18"/>
                  <a:pt x="73" y="18"/>
                  <a:pt x="73" y="18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5"/>
                  <a:pt x="23" y="27"/>
                  <a:pt x="23" y="31"/>
                </a:cubicBezTo>
                <a:cubicBezTo>
                  <a:pt x="23" y="99"/>
                  <a:pt x="23" y="99"/>
                  <a:pt x="23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7" y="16"/>
                  <a:pt x="17" y="16"/>
                  <a:pt x="17" y="16"/>
                </a:cubicBezTo>
                <a:close/>
                <a:moveTo>
                  <a:pt x="54" y="49"/>
                </a:moveTo>
                <a:cubicBezTo>
                  <a:pt x="54" y="66"/>
                  <a:pt x="54" y="66"/>
                  <a:pt x="54" y="66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44"/>
                  <a:pt x="92" y="44"/>
                  <a:pt x="92" y="44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45" y="38"/>
                </a:moveTo>
                <a:cubicBezTo>
                  <a:pt x="45" y="121"/>
                  <a:pt x="45" y="121"/>
                  <a:pt x="45" y="121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7" y="114"/>
                  <a:pt x="101" y="111"/>
                  <a:pt x="101" y="107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4"/>
                  <a:pt x="97" y="31"/>
                  <a:pt x="93" y="32"/>
                </a:cubicBezTo>
                <a:cubicBezTo>
                  <a:pt x="45" y="38"/>
                  <a:pt x="45" y="38"/>
                  <a:pt x="45" y="38"/>
                </a:cubicBezTo>
                <a:close/>
                <a:moveTo>
                  <a:pt x="30" y="29"/>
                </a:moveTo>
                <a:cubicBezTo>
                  <a:pt x="28" y="28"/>
                  <a:pt x="27" y="29"/>
                  <a:pt x="27" y="3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7" y="113"/>
                  <a:pt x="28" y="115"/>
                  <a:pt x="30" y="116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3"/>
                  <a:pt x="41" y="122"/>
                  <a:pt x="41" y="11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7"/>
                  <a:pt x="40" y="35"/>
                  <a:pt x="38" y="34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36" y="27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2" y="31"/>
                  <a:pt x="42" y="31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3"/>
                  <a:pt x="84" y="21"/>
                  <a:pt x="81" y="22"/>
                </a:cubicBezTo>
                <a:cubicBezTo>
                  <a:pt x="36" y="27"/>
                  <a:pt x="36" y="27"/>
                  <a:pt x="36" y="27"/>
                </a:cubicBezTo>
                <a:close/>
                <a:moveTo>
                  <a:pt x="2" y="7"/>
                </a:moveTo>
                <a:cubicBezTo>
                  <a:pt x="11" y="13"/>
                  <a:pt x="11" y="13"/>
                  <a:pt x="11" y="13"/>
                </a:cubicBezTo>
                <a:cubicBezTo>
                  <a:pt x="12" y="14"/>
                  <a:pt x="13" y="16"/>
                  <a:pt x="13" y="18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100"/>
                  <a:pt x="12" y="101"/>
                  <a:pt x="11" y="100"/>
                </a:cubicBezTo>
                <a:cubicBezTo>
                  <a:pt x="2" y="95"/>
                  <a:pt x="2" y="95"/>
                  <a:pt x="2" y="95"/>
                </a:cubicBezTo>
                <a:cubicBezTo>
                  <a:pt x="1" y="94"/>
                  <a:pt x="0" y="92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6"/>
                  <a:pt x="2" y="7"/>
                </a:cubicBezTo>
                <a:close/>
                <a:moveTo>
                  <a:pt x="8" y="6"/>
                </a:moveTo>
                <a:cubicBezTo>
                  <a:pt x="13" y="9"/>
                  <a:pt x="13" y="9"/>
                  <a:pt x="13" y="9"/>
                </a:cubicBezTo>
                <a:cubicBezTo>
                  <a:pt x="14" y="9"/>
                  <a:pt x="14" y="9"/>
                  <a:pt x="14" y="10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1"/>
                  <a:pt x="56" y="0"/>
                  <a:pt x="53" y="0"/>
                </a:cubicBezTo>
                <a:lnTo>
                  <a:pt x="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4177408" y="1436533"/>
            <a:ext cx="613367" cy="557213"/>
          </a:xfrm>
          <a:custGeom>
            <a:avLst/>
            <a:gdLst>
              <a:gd name="T0" fmla="*/ 218 w 284"/>
              <a:gd name="T1" fmla="*/ 0 h 258"/>
              <a:gd name="T2" fmla="*/ 230 w 284"/>
              <a:gd name="T3" fmla="*/ 13 h 258"/>
              <a:gd name="T4" fmla="*/ 209 w 284"/>
              <a:gd name="T5" fmla="*/ 76 h 258"/>
              <a:gd name="T6" fmla="*/ 49 w 284"/>
              <a:gd name="T7" fmla="*/ 22 h 258"/>
              <a:gd name="T8" fmla="*/ 61 w 284"/>
              <a:gd name="T9" fmla="*/ 32 h 258"/>
              <a:gd name="T10" fmla="*/ 80 w 284"/>
              <a:gd name="T11" fmla="*/ 49 h 258"/>
              <a:gd name="T12" fmla="*/ 49 w 284"/>
              <a:gd name="T13" fmla="*/ 61 h 258"/>
              <a:gd name="T14" fmla="*/ 61 w 284"/>
              <a:gd name="T15" fmla="*/ 68 h 258"/>
              <a:gd name="T16" fmla="*/ 80 w 284"/>
              <a:gd name="T17" fmla="*/ 85 h 258"/>
              <a:gd name="T18" fmla="*/ 49 w 284"/>
              <a:gd name="T19" fmla="*/ 98 h 258"/>
              <a:gd name="T20" fmla="*/ 61 w 284"/>
              <a:gd name="T21" fmla="*/ 107 h 258"/>
              <a:gd name="T22" fmla="*/ 80 w 284"/>
              <a:gd name="T23" fmla="*/ 122 h 258"/>
              <a:gd name="T24" fmla="*/ 49 w 284"/>
              <a:gd name="T25" fmla="*/ 136 h 258"/>
              <a:gd name="T26" fmla="*/ 61 w 284"/>
              <a:gd name="T27" fmla="*/ 144 h 258"/>
              <a:gd name="T28" fmla="*/ 80 w 284"/>
              <a:gd name="T29" fmla="*/ 158 h 258"/>
              <a:gd name="T30" fmla="*/ 49 w 284"/>
              <a:gd name="T31" fmla="*/ 173 h 258"/>
              <a:gd name="T32" fmla="*/ 61 w 284"/>
              <a:gd name="T33" fmla="*/ 182 h 258"/>
              <a:gd name="T34" fmla="*/ 80 w 284"/>
              <a:gd name="T35" fmla="*/ 197 h 258"/>
              <a:gd name="T36" fmla="*/ 49 w 284"/>
              <a:gd name="T37" fmla="*/ 212 h 258"/>
              <a:gd name="T38" fmla="*/ 49 w 284"/>
              <a:gd name="T39" fmla="*/ 236 h 258"/>
              <a:gd name="T40" fmla="*/ 209 w 284"/>
              <a:gd name="T41" fmla="*/ 187 h 258"/>
              <a:gd name="T42" fmla="*/ 230 w 284"/>
              <a:gd name="T43" fmla="*/ 248 h 258"/>
              <a:gd name="T44" fmla="*/ 218 w 284"/>
              <a:gd name="T45" fmla="*/ 258 h 258"/>
              <a:gd name="T46" fmla="*/ 27 w 284"/>
              <a:gd name="T47" fmla="*/ 258 h 258"/>
              <a:gd name="T48" fmla="*/ 27 w 284"/>
              <a:gd name="T49" fmla="*/ 229 h 258"/>
              <a:gd name="T50" fmla="*/ 0 w 284"/>
              <a:gd name="T51" fmla="*/ 209 h 258"/>
              <a:gd name="T52" fmla="*/ 27 w 284"/>
              <a:gd name="T53" fmla="*/ 190 h 258"/>
              <a:gd name="T54" fmla="*/ 0 w 284"/>
              <a:gd name="T55" fmla="*/ 170 h 258"/>
              <a:gd name="T56" fmla="*/ 27 w 284"/>
              <a:gd name="T57" fmla="*/ 153 h 258"/>
              <a:gd name="T58" fmla="*/ 0 w 284"/>
              <a:gd name="T59" fmla="*/ 134 h 258"/>
              <a:gd name="T60" fmla="*/ 27 w 284"/>
              <a:gd name="T61" fmla="*/ 117 h 258"/>
              <a:gd name="T62" fmla="*/ 0 w 284"/>
              <a:gd name="T63" fmla="*/ 95 h 258"/>
              <a:gd name="T64" fmla="*/ 27 w 284"/>
              <a:gd name="T65" fmla="*/ 81 h 258"/>
              <a:gd name="T66" fmla="*/ 0 w 284"/>
              <a:gd name="T67" fmla="*/ 59 h 258"/>
              <a:gd name="T68" fmla="*/ 27 w 284"/>
              <a:gd name="T69" fmla="*/ 13 h 258"/>
              <a:gd name="T70" fmla="*/ 39 w 284"/>
              <a:gd name="T71" fmla="*/ 0 h 258"/>
              <a:gd name="T72" fmla="*/ 131 w 284"/>
              <a:gd name="T73" fmla="*/ 207 h 258"/>
              <a:gd name="T74" fmla="*/ 165 w 284"/>
              <a:gd name="T75" fmla="*/ 204 h 258"/>
              <a:gd name="T76" fmla="*/ 134 w 284"/>
              <a:gd name="T77" fmla="*/ 170 h 258"/>
              <a:gd name="T78" fmla="*/ 131 w 284"/>
              <a:gd name="T79" fmla="*/ 207 h 258"/>
              <a:gd name="T80" fmla="*/ 252 w 284"/>
              <a:gd name="T81" fmla="*/ 56 h 258"/>
              <a:gd name="T82" fmla="*/ 180 w 284"/>
              <a:gd name="T83" fmla="*/ 190 h 258"/>
              <a:gd name="T84" fmla="*/ 252 w 284"/>
              <a:gd name="T85" fmla="*/ 5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4" h="258">
                <a:moveTo>
                  <a:pt x="39" y="0"/>
                </a:moveTo>
                <a:lnTo>
                  <a:pt x="218" y="0"/>
                </a:lnTo>
                <a:lnTo>
                  <a:pt x="230" y="0"/>
                </a:lnTo>
                <a:lnTo>
                  <a:pt x="230" y="13"/>
                </a:lnTo>
                <a:lnTo>
                  <a:pt x="230" y="54"/>
                </a:lnTo>
                <a:lnTo>
                  <a:pt x="209" y="76"/>
                </a:lnTo>
                <a:lnTo>
                  <a:pt x="209" y="22"/>
                </a:lnTo>
                <a:lnTo>
                  <a:pt x="49" y="22"/>
                </a:lnTo>
                <a:lnTo>
                  <a:pt x="49" y="37"/>
                </a:lnTo>
                <a:lnTo>
                  <a:pt x="61" y="32"/>
                </a:lnTo>
                <a:lnTo>
                  <a:pt x="71" y="30"/>
                </a:lnTo>
                <a:lnTo>
                  <a:pt x="80" y="49"/>
                </a:lnTo>
                <a:lnTo>
                  <a:pt x="71" y="54"/>
                </a:lnTo>
                <a:lnTo>
                  <a:pt x="49" y="61"/>
                </a:lnTo>
                <a:lnTo>
                  <a:pt x="49" y="73"/>
                </a:lnTo>
                <a:lnTo>
                  <a:pt x="61" y="68"/>
                </a:lnTo>
                <a:lnTo>
                  <a:pt x="71" y="66"/>
                </a:lnTo>
                <a:lnTo>
                  <a:pt x="80" y="85"/>
                </a:lnTo>
                <a:lnTo>
                  <a:pt x="71" y="90"/>
                </a:lnTo>
                <a:lnTo>
                  <a:pt x="49" y="98"/>
                </a:lnTo>
                <a:lnTo>
                  <a:pt x="49" y="112"/>
                </a:lnTo>
                <a:lnTo>
                  <a:pt x="61" y="107"/>
                </a:lnTo>
                <a:lnTo>
                  <a:pt x="71" y="102"/>
                </a:lnTo>
                <a:lnTo>
                  <a:pt x="80" y="122"/>
                </a:lnTo>
                <a:lnTo>
                  <a:pt x="71" y="127"/>
                </a:lnTo>
                <a:lnTo>
                  <a:pt x="49" y="136"/>
                </a:lnTo>
                <a:lnTo>
                  <a:pt x="49" y="148"/>
                </a:lnTo>
                <a:lnTo>
                  <a:pt x="61" y="144"/>
                </a:lnTo>
                <a:lnTo>
                  <a:pt x="71" y="139"/>
                </a:lnTo>
                <a:lnTo>
                  <a:pt x="80" y="158"/>
                </a:lnTo>
                <a:lnTo>
                  <a:pt x="71" y="163"/>
                </a:lnTo>
                <a:lnTo>
                  <a:pt x="49" y="173"/>
                </a:lnTo>
                <a:lnTo>
                  <a:pt x="49" y="187"/>
                </a:lnTo>
                <a:lnTo>
                  <a:pt x="61" y="182"/>
                </a:lnTo>
                <a:lnTo>
                  <a:pt x="71" y="178"/>
                </a:lnTo>
                <a:lnTo>
                  <a:pt x="80" y="197"/>
                </a:lnTo>
                <a:lnTo>
                  <a:pt x="71" y="202"/>
                </a:lnTo>
                <a:lnTo>
                  <a:pt x="49" y="212"/>
                </a:lnTo>
                <a:lnTo>
                  <a:pt x="49" y="229"/>
                </a:lnTo>
                <a:lnTo>
                  <a:pt x="49" y="236"/>
                </a:lnTo>
                <a:lnTo>
                  <a:pt x="209" y="236"/>
                </a:lnTo>
                <a:lnTo>
                  <a:pt x="209" y="187"/>
                </a:lnTo>
                <a:lnTo>
                  <a:pt x="230" y="165"/>
                </a:lnTo>
                <a:lnTo>
                  <a:pt x="230" y="248"/>
                </a:lnTo>
                <a:lnTo>
                  <a:pt x="230" y="258"/>
                </a:lnTo>
                <a:lnTo>
                  <a:pt x="218" y="258"/>
                </a:lnTo>
                <a:lnTo>
                  <a:pt x="39" y="258"/>
                </a:lnTo>
                <a:lnTo>
                  <a:pt x="27" y="258"/>
                </a:lnTo>
                <a:lnTo>
                  <a:pt x="27" y="248"/>
                </a:lnTo>
                <a:lnTo>
                  <a:pt x="27" y="229"/>
                </a:lnTo>
                <a:lnTo>
                  <a:pt x="5" y="229"/>
                </a:lnTo>
                <a:lnTo>
                  <a:pt x="0" y="209"/>
                </a:lnTo>
                <a:lnTo>
                  <a:pt x="27" y="197"/>
                </a:lnTo>
                <a:lnTo>
                  <a:pt x="27" y="190"/>
                </a:lnTo>
                <a:lnTo>
                  <a:pt x="5" y="190"/>
                </a:lnTo>
                <a:lnTo>
                  <a:pt x="0" y="170"/>
                </a:lnTo>
                <a:lnTo>
                  <a:pt x="27" y="158"/>
                </a:lnTo>
                <a:lnTo>
                  <a:pt x="27" y="153"/>
                </a:lnTo>
                <a:lnTo>
                  <a:pt x="5" y="153"/>
                </a:lnTo>
                <a:lnTo>
                  <a:pt x="0" y="134"/>
                </a:lnTo>
                <a:lnTo>
                  <a:pt x="27" y="122"/>
                </a:lnTo>
                <a:lnTo>
                  <a:pt x="27" y="117"/>
                </a:lnTo>
                <a:lnTo>
                  <a:pt x="5" y="117"/>
                </a:lnTo>
                <a:lnTo>
                  <a:pt x="0" y="95"/>
                </a:lnTo>
                <a:lnTo>
                  <a:pt x="27" y="83"/>
                </a:lnTo>
                <a:lnTo>
                  <a:pt x="27" y="81"/>
                </a:lnTo>
                <a:lnTo>
                  <a:pt x="5" y="81"/>
                </a:lnTo>
                <a:lnTo>
                  <a:pt x="0" y="59"/>
                </a:lnTo>
                <a:lnTo>
                  <a:pt x="27" y="47"/>
                </a:lnTo>
                <a:lnTo>
                  <a:pt x="27" y="13"/>
                </a:lnTo>
                <a:lnTo>
                  <a:pt x="27" y="0"/>
                </a:lnTo>
                <a:lnTo>
                  <a:pt x="39" y="0"/>
                </a:lnTo>
                <a:lnTo>
                  <a:pt x="39" y="0"/>
                </a:lnTo>
                <a:close/>
                <a:moveTo>
                  <a:pt x="131" y="207"/>
                </a:moveTo>
                <a:lnTo>
                  <a:pt x="148" y="204"/>
                </a:lnTo>
                <a:lnTo>
                  <a:pt x="165" y="204"/>
                </a:lnTo>
                <a:lnTo>
                  <a:pt x="150" y="187"/>
                </a:lnTo>
                <a:lnTo>
                  <a:pt x="134" y="170"/>
                </a:lnTo>
                <a:lnTo>
                  <a:pt x="131" y="187"/>
                </a:lnTo>
                <a:lnTo>
                  <a:pt x="131" y="207"/>
                </a:lnTo>
                <a:lnTo>
                  <a:pt x="131" y="207"/>
                </a:lnTo>
                <a:close/>
                <a:moveTo>
                  <a:pt x="252" y="56"/>
                </a:moveTo>
                <a:lnTo>
                  <a:pt x="148" y="158"/>
                </a:lnTo>
                <a:lnTo>
                  <a:pt x="180" y="190"/>
                </a:lnTo>
                <a:lnTo>
                  <a:pt x="284" y="90"/>
                </a:lnTo>
                <a:lnTo>
                  <a:pt x="252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4786892" y="3400457"/>
            <a:ext cx="760923" cy="708360"/>
          </a:xfrm>
          <a:custGeom>
            <a:avLst/>
            <a:gdLst>
              <a:gd name="T0" fmla="*/ 118 w 126"/>
              <a:gd name="T1" fmla="*/ 0 h 117"/>
              <a:gd name="T2" fmla="*/ 126 w 126"/>
              <a:gd name="T3" fmla="*/ 78 h 117"/>
              <a:gd name="T4" fmla="*/ 113 w 126"/>
              <a:gd name="T5" fmla="*/ 86 h 117"/>
              <a:gd name="T6" fmla="*/ 116 w 126"/>
              <a:gd name="T7" fmla="*/ 77 h 117"/>
              <a:gd name="T8" fmla="*/ 10 w 126"/>
              <a:gd name="T9" fmla="*/ 8 h 117"/>
              <a:gd name="T10" fmla="*/ 48 w 126"/>
              <a:gd name="T11" fmla="*/ 77 h 117"/>
              <a:gd name="T12" fmla="*/ 55 w 126"/>
              <a:gd name="T13" fmla="*/ 86 h 117"/>
              <a:gd name="T14" fmla="*/ 0 w 126"/>
              <a:gd name="T15" fmla="*/ 78 h 117"/>
              <a:gd name="T16" fmla="*/ 8 w 126"/>
              <a:gd name="T17" fmla="*/ 0 h 117"/>
              <a:gd name="T18" fmla="*/ 86 w 126"/>
              <a:gd name="T19" fmla="*/ 48 h 117"/>
              <a:gd name="T20" fmla="*/ 111 w 126"/>
              <a:gd name="T21" fmla="*/ 46 h 117"/>
              <a:gd name="T22" fmla="*/ 86 w 126"/>
              <a:gd name="T23" fmla="*/ 39 h 117"/>
              <a:gd name="T24" fmla="*/ 111 w 126"/>
              <a:gd name="T25" fmla="*/ 41 h 117"/>
              <a:gd name="T26" fmla="*/ 86 w 126"/>
              <a:gd name="T27" fmla="*/ 39 h 117"/>
              <a:gd name="T28" fmla="*/ 99 w 126"/>
              <a:gd name="T29" fmla="*/ 32 h 117"/>
              <a:gd name="T30" fmla="*/ 111 w 126"/>
              <a:gd name="T31" fmla="*/ 30 h 117"/>
              <a:gd name="T32" fmla="*/ 99 w 126"/>
              <a:gd name="T33" fmla="*/ 23 h 117"/>
              <a:gd name="T34" fmla="*/ 111 w 126"/>
              <a:gd name="T35" fmla="*/ 25 h 117"/>
              <a:gd name="T36" fmla="*/ 99 w 126"/>
              <a:gd name="T37" fmla="*/ 23 h 117"/>
              <a:gd name="T38" fmla="*/ 99 w 126"/>
              <a:gd name="T39" fmla="*/ 18 h 117"/>
              <a:gd name="T40" fmla="*/ 111 w 126"/>
              <a:gd name="T41" fmla="*/ 16 h 117"/>
              <a:gd name="T42" fmla="*/ 73 w 126"/>
              <a:gd name="T43" fmla="*/ 16 h 117"/>
              <a:gd name="T44" fmla="*/ 95 w 126"/>
              <a:gd name="T45" fmla="*/ 34 h 117"/>
              <a:gd name="T46" fmla="*/ 73 w 126"/>
              <a:gd name="T47" fmla="*/ 16 h 117"/>
              <a:gd name="T48" fmla="*/ 37 w 126"/>
              <a:gd name="T49" fmla="*/ 57 h 117"/>
              <a:gd name="T50" fmla="*/ 31 w 126"/>
              <a:gd name="T51" fmla="*/ 40 h 117"/>
              <a:gd name="T52" fmla="*/ 17 w 126"/>
              <a:gd name="T53" fmla="*/ 39 h 117"/>
              <a:gd name="T54" fmla="*/ 31 w 126"/>
              <a:gd name="T55" fmla="*/ 34 h 117"/>
              <a:gd name="T56" fmla="*/ 42 w 126"/>
              <a:gd name="T57" fmla="*/ 38 h 117"/>
              <a:gd name="T58" fmla="*/ 43 w 126"/>
              <a:gd name="T59" fmla="*/ 39 h 117"/>
              <a:gd name="T60" fmla="*/ 51 w 126"/>
              <a:gd name="T61" fmla="*/ 42 h 117"/>
              <a:gd name="T62" fmla="*/ 53 w 126"/>
              <a:gd name="T63" fmla="*/ 28 h 117"/>
              <a:gd name="T64" fmla="*/ 58 w 126"/>
              <a:gd name="T65" fmla="*/ 31 h 117"/>
              <a:gd name="T66" fmla="*/ 67 w 126"/>
              <a:gd name="T67" fmla="*/ 22 h 117"/>
              <a:gd name="T68" fmla="*/ 55 w 126"/>
              <a:gd name="T69" fmla="*/ 19 h 117"/>
              <a:gd name="T70" fmla="*/ 50 w 126"/>
              <a:gd name="T71" fmla="*/ 24 h 117"/>
              <a:gd name="T72" fmla="*/ 49 w 126"/>
              <a:gd name="T73" fmla="*/ 26 h 117"/>
              <a:gd name="T74" fmla="*/ 45 w 126"/>
              <a:gd name="T75" fmla="*/ 35 h 117"/>
              <a:gd name="T76" fmla="*/ 41 w 126"/>
              <a:gd name="T77" fmla="*/ 31 h 117"/>
              <a:gd name="T78" fmla="*/ 31 w 126"/>
              <a:gd name="T79" fmla="*/ 29 h 117"/>
              <a:gd name="T80" fmla="*/ 22 w 126"/>
              <a:gd name="T81" fmla="*/ 57 h 117"/>
              <a:gd name="T82" fmla="*/ 28 w 126"/>
              <a:gd name="T83" fmla="*/ 44 h 117"/>
              <a:gd name="T84" fmla="*/ 22 w 126"/>
              <a:gd name="T85" fmla="*/ 57 h 117"/>
              <a:gd name="T86" fmla="*/ 63 w 126"/>
              <a:gd name="T87" fmla="*/ 57 h 117"/>
              <a:gd name="T88" fmla="*/ 57 w 126"/>
              <a:gd name="T89" fmla="*/ 32 h 117"/>
              <a:gd name="T90" fmla="*/ 48 w 126"/>
              <a:gd name="T91" fmla="*/ 57 h 117"/>
              <a:gd name="T92" fmla="*/ 54 w 126"/>
              <a:gd name="T93" fmla="*/ 46 h 117"/>
              <a:gd name="T94" fmla="*/ 48 w 126"/>
              <a:gd name="T95" fmla="*/ 57 h 117"/>
              <a:gd name="T96" fmla="*/ 45 w 126"/>
              <a:gd name="T97" fmla="*/ 57 h 117"/>
              <a:gd name="T98" fmla="*/ 39 w 126"/>
              <a:gd name="T99" fmla="*/ 43 h 117"/>
              <a:gd name="T100" fmla="*/ 82 w 126"/>
              <a:gd name="T101" fmla="*/ 67 h 117"/>
              <a:gd name="T102" fmla="*/ 73 w 126"/>
              <a:gd name="T103" fmla="*/ 41 h 117"/>
              <a:gd name="T104" fmla="*/ 61 w 126"/>
              <a:gd name="T105" fmla="*/ 71 h 117"/>
              <a:gd name="T106" fmla="*/ 66 w 126"/>
              <a:gd name="T107" fmla="*/ 93 h 117"/>
              <a:gd name="T108" fmla="*/ 73 w 126"/>
              <a:gd name="T109" fmla="*/ 117 h 117"/>
              <a:gd name="T110" fmla="*/ 101 w 126"/>
              <a:gd name="T111" fmla="*/ 110 h 117"/>
              <a:gd name="T112" fmla="*/ 98 w 126"/>
              <a:gd name="T113" fmla="*/ 66 h 117"/>
              <a:gd name="T114" fmla="*/ 97 w 126"/>
              <a:gd name="T115" fmla="*/ 61 h 117"/>
              <a:gd name="T116" fmla="*/ 89 w 126"/>
              <a:gd name="T117" fmla="*/ 63 h 117"/>
              <a:gd name="T118" fmla="*/ 83 w 126"/>
              <a:gd name="T119" fmla="*/ 58 h 117"/>
              <a:gd name="T120" fmla="*/ 3 w 126"/>
              <a:gd name="T121" fmla="*/ 31 h 117"/>
              <a:gd name="T122" fmla="*/ 6 w 126"/>
              <a:gd name="T123" fmla="*/ 53 h 117"/>
              <a:gd name="T124" fmla="*/ 3 w 126"/>
              <a:gd name="T125" fmla="*/ 3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17">
                <a:moveTo>
                  <a:pt x="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23" y="0"/>
                  <a:pt x="126" y="4"/>
                  <a:pt x="126" y="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82"/>
                  <a:pt x="123" y="86"/>
                  <a:pt x="118" y="86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13" y="83"/>
                  <a:pt x="114" y="80"/>
                  <a:pt x="114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8"/>
                  <a:pt x="116" y="8"/>
                  <a:pt x="11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7"/>
                  <a:pt x="10" y="77"/>
                  <a:pt x="10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1" y="81"/>
                  <a:pt x="51" y="81"/>
                  <a:pt x="51" y="81"/>
                </a:cubicBezTo>
                <a:cubicBezTo>
                  <a:pt x="52" y="82"/>
                  <a:pt x="54" y="84"/>
                  <a:pt x="55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3" y="86"/>
                  <a:pt x="0" y="82"/>
                  <a:pt x="0" y="7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lose/>
                <a:moveTo>
                  <a:pt x="86" y="46"/>
                </a:moveTo>
                <a:cubicBezTo>
                  <a:pt x="86" y="48"/>
                  <a:pt x="86" y="48"/>
                  <a:pt x="86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86" y="46"/>
                  <a:pt x="86" y="46"/>
                  <a:pt x="86" y="46"/>
                </a:cubicBezTo>
                <a:close/>
                <a:moveTo>
                  <a:pt x="86" y="39"/>
                </a:moveTo>
                <a:cubicBezTo>
                  <a:pt x="86" y="41"/>
                  <a:pt x="86" y="41"/>
                  <a:pt x="86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86" y="39"/>
                  <a:pt x="86" y="39"/>
                  <a:pt x="86" y="39"/>
                </a:cubicBezTo>
                <a:close/>
                <a:moveTo>
                  <a:pt x="99" y="30"/>
                </a:moveTo>
                <a:cubicBezTo>
                  <a:pt x="99" y="32"/>
                  <a:pt x="99" y="32"/>
                  <a:pt x="99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99" y="30"/>
                  <a:pt x="99" y="30"/>
                  <a:pt x="99" y="30"/>
                </a:cubicBezTo>
                <a:close/>
                <a:moveTo>
                  <a:pt x="99" y="23"/>
                </a:moveTo>
                <a:cubicBezTo>
                  <a:pt x="99" y="25"/>
                  <a:pt x="99" y="25"/>
                  <a:pt x="99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99" y="23"/>
                  <a:pt x="99" y="23"/>
                  <a:pt x="99" y="23"/>
                </a:cubicBezTo>
                <a:close/>
                <a:moveTo>
                  <a:pt x="99" y="16"/>
                </a:moveTo>
                <a:cubicBezTo>
                  <a:pt x="99" y="18"/>
                  <a:pt x="99" y="18"/>
                  <a:pt x="99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99" y="16"/>
                  <a:pt x="99" y="16"/>
                  <a:pt x="99" y="16"/>
                </a:cubicBezTo>
                <a:close/>
                <a:moveTo>
                  <a:pt x="73" y="16"/>
                </a:moveTo>
                <a:cubicBezTo>
                  <a:pt x="73" y="34"/>
                  <a:pt x="73" y="34"/>
                  <a:pt x="73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16"/>
                  <a:pt x="95" y="16"/>
                  <a:pt x="95" y="16"/>
                </a:cubicBezTo>
                <a:cubicBezTo>
                  <a:pt x="73" y="16"/>
                  <a:pt x="73" y="16"/>
                  <a:pt x="73" y="16"/>
                </a:cubicBezTo>
                <a:close/>
                <a:moveTo>
                  <a:pt x="31" y="57"/>
                </a:moveTo>
                <a:cubicBezTo>
                  <a:pt x="37" y="57"/>
                  <a:pt x="37" y="57"/>
                  <a:pt x="37" y="57"/>
                </a:cubicBezTo>
                <a:cubicBezTo>
                  <a:pt x="37" y="40"/>
                  <a:pt x="37" y="40"/>
                  <a:pt x="37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57"/>
                  <a:pt x="31" y="57"/>
                  <a:pt x="31" y="57"/>
                </a:cubicBezTo>
                <a:close/>
                <a:moveTo>
                  <a:pt x="17" y="39"/>
                </a:moveTo>
                <a:cubicBezTo>
                  <a:pt x="19" y="43"/>
                  <a:pt x="19" y="43"/>
                  <a:pt x="19" y="43"/>
                </a:cubicBezTo>
                <a:cubicBezTo>
                  <a:pt x="31" y="34"/>
                  <a:pt x="31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39"/>
                  <a:pt x="51" y="39"/>
                  <a:pt x="51" y="39"/>
                </a:cubicBezTo>
                <a:cubicBezTo>
                  <a:pt x="53" y="28"/>
                  <a:pt x="53" y="28"/>
                  <a:pt x="53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31"/>
                  <a:pt x="58" y="31"/>
                  <a:pt x="58" y="31"/>
                </a:cubicBezTo>
                <a:cubicBezTo>
                  <a:pt x="62" y="26"/>
                  <a:pt x="62" y="26"/>
                  <a:pt x="62" y="26"/>
                </a:cubicBezTo>
                <a:cubicBezTo>
                  <a:pt x="67" y="22"/>
                  <a:pt x="67" y="22"/>
                  <a:pt x="67" y="22"/>
                </a:cubicBezTo>
                <a:cubicBezTo>
                  <a:pt x="61" y="21"/>
                  <a:pt x="61" y="21"/>
                  <a:pt x="61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6" y="23"/>
                  <a:pt x="56" y="23"/>
                  <a:pt x="56" y="23"/>
                </a:cubicBezTo>
                <a:cubicBezTo>
                  <a:pt x="50" y="24"/>
                  <a:pt x="50" y="24"/>
                  <a:pt x="50" y="24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26"/>
                  <a:pt x="49" y="26"/>
                  <a:pt x="49" y="26"/>
                </a:cubicBezTo>
                <a:cubicBezTo>
                  <a:pt x="47" y="36"/>
                  <a:pt x="47" y="36"/>
                  <a:pt x="47" y="36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0" y="30"/>
                  <a:pt x="40" y="30"/>
                  <a:pt x="40" y="30"/>
                </a:cubicBezTo>
                <a:cubicBezTo>
                  <a:pt x="31" y="29"/>
                  <a:pt x="31" y="29"/>
                  <a:pt x="31" y="29"/>
                </a:cubicBezTo>
                <a:cubicBezTo>
                  <a:pt x="17" y="39"/>
                  <a:pt x="17" y="39"/>
                  <a:pt x="17" y="39"/>
                </a:cubicBezTo>
                <a:close/>
                <a:moveTo>
                  <a:pt x="22" y="57"/>
                </a:moveTo>
                <a:cubicBezTo>
                  <a:pt x="28" y="57"/>
                  <a:pt x="28" y="57"/>
                  <a:pt x="28" y="57"/>
                </a:cubicBezTo>
                <a:cubicBezTo>
                  <a:pt x="28" y="44"/>
                  <a:pt x="28" y="44"/>
                  <a:pt x="28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57"/>
                  <a:pt x="22" y="57"/>
                  <a:pt x="22" y="57"/>
                </a:cubicBezTo>
                <a:close/>
                <a:moveTo>
                  <a:pt x="57" y="57"/>
                </a:moveTo>
                <a:cubicBezTo>
                  <a:pt x="63" y="57"/>
                  <a:pt x="63" y="57"/>
                  <a:pt x="63" y="57"/>
                </a:cubicBezTo>
                <a:cubicBezTo>
                  <a:pt x="63" y="32"/>
                  <a:pt x="63" y="32"/>
                  <a:pt x="63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57"/>
                  <a:pt x="57" y="57"/>
                  <a:pt x="57" y="57"/>
                </a:cubicBezTo>
                <a:close/>
                <a:moveTo>
                  <a:pt x="48" y="57"/>
                </a:moveTo>
                <a:cubicBezTo>
                  <a:pt x="54" y="57"/>
                  <a:pt x="54" y="57"/>
                  <a:pt x="54" y="57"/>
                </a:cubicBezTo>
                <a:cubicBezTo>
                  <a:pt x="54" y="46"/>
                  <a:pt x="54" y="46"/>
                  <a:pt x="54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57"/>
                  <a:pt x="48" y="57"/>
                  <a:pt x="48" y="57"/>
                </a:cubicBezTo>
                <a:close/>
                <a:moveTo>
                  <a:pt x="39" y="57"/>
                </a:moveTo>
                <a:cubicBezTo>
                  <a:pt x="45" y="57"/>
                  <a:pt x="45" y="57"/>
                  <a:pt x="45" y="57"/>
                </a:cubicBezTo>
                <a:cubicBezTo>
                  <a:pt x="45" y="43"/>
                  <a:pt x="45" y="43"/>
                  <a:pt x="45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57"/>
                  <a:pt x="39" y="57"/>
                  <a:pt x="39" y="57"/>
                </a:cubicBezTo>
                <a:close/>
                <a:moveTo>
                  <a:pt x="82" y="67"/>
                </a:moveTo>
                <a:cubicBezTo>
                  <a:pt x="82" y="59"/>
                  <a:pt x="81" y="50"/>
                  <a:pt x="80" y="42"/>
                </a:cubicBezTo>
                <a:cubicBezTo>
                  <a:pt x="78" y="41"/>
                  <a:pt x="75" y="41"/>
                  <a:pt x="73" y="41"/>
                </a:cubicBezTo>
                <a:cubicBezTo>
                  <a:pt x="72" y="55"/>
                  <a:pt x="73" y="68"/>
                  <a:pt x="72" y="82"/>
                </a:cubicBezTo>
                <a:cubicBezTo>
                  <a:pt x="70" y="77"/>
                  <a:pt x="68" y="73"/>
                  <a:pt x="61" y="71"/>
                </a:cubicBezTo>
                <a:cubicBezTo>
                  <a:pt x="60" y="73"/>
                  <a:pt x="59" y="73"/>
                  <a:pt x="58" y="75"/>
                </a:cubicBezTo>
                <a:cubicBezTo>
                  <a:pt x="62" y="80"/>
                  <a:pt x="65" y="87"/>
                  <a:pt x="66" y="93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9" y="110"/>
                  <a:pt x="71" y="114"/>
                  <a:pt x="73" y="117"/>
                </a:cubicBezTo>
                <a:cubicBezTo>
                  <a:pt x="82" y="116"/>
                  <a:pt x="89" y="116"/>
                  <a:pt x="99" y="116"/>
                </a:cubicBezTo>
                <a:cubicBezTo>
                  <a:pt x="99" y="114"/>
                  <a:pt x="100" y="112"/>
                  <a:pt x="101" y="110"/>
                </a:cubicBezTo>
                <a:cubicBezTo>
                  <a:pt x="103" y="99"/>
                  <a:pt x="105" y="78"/>
                  <a:pt x="105" y="67"/>
                </a:cubicBezTo>
                <a:cubicBezTo>
                  <a:pt x="102" y="67"/>
                  <a:pt x="101" y="66"/>
                  <a:pt x="98" y="66"/>
                </a:cubicBezTo>
                <a:cubicBezTo>
                  <a:pt x="98" y="67"/>
                  <a:pt x="97" y="72"/>
                  <a:pt x="97" y="73"/>
                </a:cubicBezTo>
                <a:cubicBezTo>
                  <a:pt x="97" y="69"/>
                  <a:pt x="97" y="65"/>
                  <a:pt x="97" y="61"/>
                </a:cubicBezTo>
                <a:cubicBezTo>
                  <a:pt x="94" y="61"/>
                  <a:pt x="92" y="61"/>
                  <a:pt x="90" y="60"/>
                </a:cubicBezTo>
                <a:cubicBezTo>
                  <a:pt x="90" y="61"/>
                  <a:pt x="90" y="62"/>
                  <a:pt x="89" y="63"/>
                </a:cubicBezTo>
                <a:cubicBezTo>
                  <a:pt x="89" y="62"/>
                  <a:pt x="89" y="60"/>
                  <a:pt x="89" y="58"/>
                </a:cubicBezTo>
                <a:cubicBezTo>
                  <a:pt x="87" y="58"/>
                  <a:pt x="85" y="58"/>
                  <a:pt x="83" y="58"/>
                </a:cubicBezTo>
                <a:cubicBezTo>
                  <a:pt x="83" y="61"/>
                  <a:pt x="83" y="64"/>
                  <a:pt x="82" y="67"/>
                </a:cubicBezTo>
                <a:close/>
                <a:moveTo>
                  <a:pt x="3" y="31"/>
                </a:moveTo>
                <a:cubicBezTo>
                  <a:pt x="3" y="53"/>
                  <a:pt x="3" y="53"/>
                  <a:pt x="3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31"/>
                  <a:pt x="6" y="31"/>
                  <a:pt x="6" y="31"/>
                </a:cubicBezTo>
                <a:lnTo>
                  <a:pt x="3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211225" y="4471969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547815" y="2290704"/>
            <a:ext cx="2673554" cy="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58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7"/>
          <p:cNvSpPr txBox="1"/>
          <p:nvPr/>
        </p:nvSpPr>
        <p:spPr>
          <a:xfrm>
            <a:off x="1486994" y="804666"/>
            <a:ext cx="3495368" cy="28276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900" dirty="0">
                <a:solidFill>
                  <a:srgbClr val="25BEE4">
                    <a:alpha val="17000"/>
                  </a:srgbClr>
                </a:solidFill>
                <a:latin typeface="Arial Black" panose="020B0A04020102020204" pitchFamily="34" charset="0"/>
              </a:rPr>
              <a:t>01</a:t>
            </a:r>
            <a:endParaRPr lang="zh-CN" altLang="en-US" sz="17900" dirty="0">
              <a:solidFill>
                <a:srgbClr val="25BEE4">
                  <a:alpha val="17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10669" y="1937654"/>
            <a:ext cx="715580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rgbClr val="25BEE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01</a:t>
            </a:r>
            <a:endParaRPr lang="zh-CN" altLang="en-US" sz="4500" dirty="0">
              <a:solidFill>
                <a:srgbClr val="25BEE4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53502" y="1879252"/>
            <a:ext cx="3818994" cy="7001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4100" b="1" dirty="0">
                <a:solidFill>
                  <a:schemeClr val="bg1"/>
                </a:solidFill>
              </a:rPr>
              <a:t>大学生求职现状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80285" y="1778818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5816993" y="3036841"/>
            <a:ext cx="1297705" cy="101855"/>
          </a:xfrm>
          <a:prstGeom prst="roundRect">
            <a:avLst>
              <a:gd name="adj" fmla="val 50000"/>
            </a:avLst>
          </a:prstGeom>
          <a:solidFill>
            <a:srgbClr val="25BEE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688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56" y="1196969"/>
            <a:ext cx="2466975" cy="24669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57894" y="868360"/>
            <a:ext cx="3619500" cy="3318806"/>
          </a:xfrm>
          <a:prstGeom prst="rect">
            <a:avLst/>
          </a:prstGeom>
          <a:noFill/>
          <a:ln w="127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5926356" y="4499729"/>
            <a:ext cx="3217644" cy="64377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4500564"/>
            <a:ext cx="3235427" cy="64293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67049" y="3663946"/>
            <a:ext cx="220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扫一扫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立即关注我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200730" y="3663946"/>
            <a:ext cx="2673554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1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1" y="3214688"/>
            <a:ext cx="5913620" cy="1928813"/>
          </a:xfrm>
          <a:prstGeom prst="rt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 flipH="1">
            <a:off x="-367678" y="2638054"/>
            <a:ext cx="9638674" cy="2505446"/>
          </a:xfrm>
          <a:prstGeom prst="rt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710404" y="596349"/>
            <a:ext cx="3723194" cy="3723192"/>
          </a:xfrm>
          <a:prstGeom prst="ellipse">
            <a:avLst/>
          </a:prstGeom>
          <a:noFill/>
          <a:ln>
            <a:solidFill>
              <a:srgbClr val="392C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09813" y="795758"/>
            <a:ext cx="3324376" cy="3324374"/>
          </a:xfrm>
          <a:prstGeom prst="ellipse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7699" y="1737811"/>
            <a:ext cx="228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chemeClr val="bg1"/>
                </a:solidFill>
              </a:rPr>
              <a:t>THANK</a:t>
            </a:r>
            <a:r>
              <a:rPr kumimoji="1" lang="zh-CN" altLang="en-US" sz="28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bg1"/>
                </a:solidFill>
              </a:rPr>
              <a:t>YOU!</a:t>
            </a:r>
          </a:p>
        </p:txBody>
      </p:sp>
      <p:sp>
        <p:nvSpPr>
          <p:cNvPr id="5" name="矩形 4"/>
          <p:cNvSpPr/>
          <p:nvPr/>
        </p:nvSpPr>
        <p:spPr>
          <a:xfrm>
            <a:off x="4120595" y="3155361"/>
            <a:ext cx="902811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zh-CN" sz="1600" spc="600" dirty="0" smtClean="0">
                <a:solidFill>
                  <a:srgbClr val="FFFFFF"/>
                </a:solidFill>
                <a:latin typeface="+mn-ea"/>
              </a:rPr>
              <a:t>2017</a:t>
            </a:r>
            <a:endParaRPr kumimoji="1" lang="zh-CN" altLang="en-US" sz="1600" spc="6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80952" y="1336899"/>
            <a:ext cx="269134" cy="269134"/>
          </a:xfrm>
          <a:prstGeom prst="ellipse">
            <a:avLst/>
          </a:prstGeom>
          <a:solidFill>
            <a:srgbClr val="FB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34189" y="2680462"/>
            <a:ext cx="269134" cy="269134"/>
          </a:xfrm>
          <a:prstGeom prst="ellipse">
            <a:avLst/>
          </a:prstGeom>
          <a:solidFill>
            <a:srgbClr val="F03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7336" y="2153833"/>
            <a:ext cx="2249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4000" b="1" dirty="0" smtClean="0">
                <a:solidFill>
                  <a:schemeClr val="bg1"/>
                </a:solidFill>
              </a:rPr>
              <a:t>感谢聆听</a:t>
            </a:r>
            <a:endParaRPr kumimoji="1" lang="en-US" altLang="zh-CN" sz="4000" b="1" dirty="0" smtClean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93" y="2700"/>
            <a:ext cx="1345507" cy="5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66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19928360">
            <a:off x="5067991" y="-1218221"/>
            <a:ext cx="4924425" cy="5011206"/>
          </a:xfrm>
          <a:prstGeom prst="roundRect">
            <a:avLst>
              <a:gd name="adj" fmla="val 395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 rot="19928360">
            <a:off x="-537918" y="1690001"/>
            <a:ext cx="4924425" cy="4821792"/>
          </a:xfrm>
          <a:prstGeom prst="roundRect">
            <a:avLst>
              <a:gd name="adj" fmla="val 395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68265" y="819773"/>
            <a:ext cx="3280385" cy="199285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+mn-ea"/>
              </a:rPr>
              <a:t>求职</a:t>
            </a:r>
            <a:r>
              <a:rPr kumimoji="1" lang="zh-CN" altLang="en-US" sz="125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汉仪雪君体简" panose="02010604000101010101" pitchFamily="2" charset="-122"/>
                <a:ea typeface="汉仪雪君体简" panose="02010604000101010101" pitchFamily="2" charset="-122"/>
              </a:rPr>
              <a:t>懒</a:t>
            </a:r>
            <a:endParaRPr kumimoji="1" lang="en-US" altLang="zh-CN" sz="125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汉仪雪君体简" panose="02010604000101010101" pitchFamily="2" charset="-122"/>
              <a:ea typeface="汉仪雪君体简" panose="0201060400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 rot="19936297" flipH="1">
            <a:off x="4257947" y="2277400"/>
            <a:ext cx="1080729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en-US" altLang="zh-CN" sz="6600" b="1" dirty="0">
                <a:solidFill>
                  <a:srgbClr val="1DB1E7"/>
                </a:solidFill>
                <a:latin typeface="Leelawadee UI Semilight" panose="020B0402040204020203" pitchFamily="34" charset="-34"/>
                <a:ea typeface="微软雅黑" panose="020B0503020204020204" pitchFamily="34" charset="-122"/>
                <a:cs typeface="Leelawadee UI Semilight" panose="020B0402040204020203" pitchFamily="34" charset="-34"/>
              </a:rPr>
              <a:t>VS</a:t>
            </a:r>
            <a:endParaRPr lang="zh-CN" altLang="en-US" sz="6600" b="1" dirty="0">
              <a:solidFill>
                <a:srgbClr val="1DB1E7"/>
              </a:solidFill>
              <a:latin typeface="Leelawadee UI Semilight" panose="020B0402040204020203" pitchFamily="34" charset="-34"/>
              <a:ea typeface="微软雅黑" panose="020B0503020204020204" pitchFamily="34" charset="-122"/>
              <a:cs typeface="Leelawadee UI Semilight" panose="020B0402040204020203" pitchFamily="34" charset="-3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5271" y="3628954"/>
            <a:ext cx="2158283" cy="30777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</a:rPr>
              <a:t>智</a:t>
            </a:r>
            <a:r>
              <a:rPr lang="zh-CN" altLang="en-US" sz="1050" dirty="0" smtClean="0">
                <a:solidFill>
                  <a:schemeClr val="bg1"/>
                </a:solidFill>
              </a:rPr>
              <a:t>联大数据解析解析学生求职密码</a:t>
            </a:r>
            <a:endParaRPr lang="en-US" altLang="zh-CN" sz="11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500" dirty="0" smtClean="0">
                <a:solidFill>
                  <a:schemeClr val="bg1"/>
                </a:solidFill>
              </a:rPr>
              <a:t>数据来源：</a:t>
            </a:r>
            <a:r>
              <a:rPr lang="zh-CN" altLang="en-US" sz="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智联招聘</a:t>
            </a:r>
            <a:r>
              <a:rPr lang="en-US" altLang="zh-CN" sz="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r>
              <a:rPr lang="zh-CN" altLang="en-US" sz="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年应届毕业生就业力调研报告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61991" y="816875"/>
            <a:ext cx="2158283" cy="30777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</a:rPr>
              <a:t>智联大数据解析解析学生求职密码</a:t>
            </a:r>
            <a:endParaRPr lang="en-US" altLang="zh-CN" sz="105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500" dirty="0" smtClean="0">
                <a:solidFill>
                  <a:schemeClr val="bg1"/>
                </a:solidFill>
              </a:rPr>
              <a:t>数据来源：</a:t>
            </a:r>
            <a:r>
              <a:rPr lang="zh-CN" altLang="en-US" sz="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智联招聘</a:t>
            </a:r>
            <a:r>
              <a:rPr lang="en-US" altLang="zh-CN" sz="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r>
              <a:rPr lang="zh-CN" altLang="en-US" sz="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年应届毕业生就业力调研报告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8979" y="3389707"/>
            <a:ext cx="18067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6600" b="1" i="1" spc="6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</a:t>
            </a:r>
            <a:r>
              <a:rPr lang="en-US" altLang="zh-CN" sz="3200" b="1" i="1" spc="6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ARD</a:t>
            </a:r>
            <a:endParaRPr lang="zh-CN" altLang="en-US" sz="6000" b="1" i="1" spc="6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8615" y="1808593"/>
            <a:ext cx="4081887" cy="199285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+mn-ea"/>
              </a:rPr>
              <a:t>就业</a:t>
            </a:r>
            <a:r>
              <a:rPr kumimoji="1" lang="zh-CN" altLang="en-US" sz="125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汉仪雪君体简" panose="02010604000101010101" pitchFamily="2" charset="-122"/>
                <a:ea typeface="汉仪雪君体简" panose="02010604000101010101" pitchFamily="2" charset="-122"/>
              </a:rPr>
              <a:t>难</a:t>
            </a:r>
            <a:r>
              <a:rPr kumimoji="1" lang="zh-CN" altLang="en-US" sz="12500" dirty="0">
                <a:solidFill>
                  <a:schemeClr val="bg1"/>
                </a:solidFill>
                <a:latin typeface="汉仪雪君体简" panose="02010604000101010101" pitchFamily="2" charset="-122"/>
                <a:ea typeface="汉仪雪君体简" panose="02010604000101010101" pitchFamily="2" charset="-122"/>
              </a:rPr>
              <a:t> </a:t>
            </a:r>
            <a:endParaRPr lang="zh-CN" altLang="en-US" sz="6000" dirty="0"/>
          </a:p>
        </p:txBody>
      </p:sp>
      <p:sp>
        <p:nvSpPr>
          <p:cNvPr id="10" name="矩形 9"/>
          <p:cNvSpPr/>
          <p:nvPr/>
        </p:nvSpPr>
        <p:spPr>
          <a:xfrm>
            <a:off x="5815071" y="705078"/>
            <a:ext cx="15441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6600" b="1" i="1" spc="6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</a:t>
            </a:r>
            <a:r>
              <a:rPr lang="en-US" altLang="zh-CN" sz="3200" b="1" i="1" spc="6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AZY</a:t>
            </a:r>
            <a:endParaRPr lang="zh-CN" altLang="en-US" sz="6000" b="1" i="1" spc="6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859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图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771663"/>
              </p:ext>
            </p:extLst>
          </p:nvPr>
        </p:nvGraphicFramePr>
        <p:xfrm>
          <a:off x="466804" y="2198108"/>
          <a:ext cx="4465122" cy="248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KSO_Shape"/>
          <p:cNvSpPr/>
          <p:nvPr/>
        </p:nvSpPr>
        <p:spPr>
          <a:xfrm>
            <a:off x="4449523" y="1743087"/>
            <a:ext cx="589459" cy="954093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14702" y="1865599"/>
            <a:ext cx="67160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 smtClean="0">
                <a:solidFill>
                  <a:schemeClr val="bg1"/>
                </a:solidFill>
                <a:latin typeface="Impact" panose="020B0806030902050204" pitchFamily="34" charset="0"/>
              </a:rPr>
              <a:t>795</a:t>
            </a:r>
            <a:endParaRPr lang="zh-CN" altLang="en-US" sz="27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6553" y="864206"/>
            <a:ext cx="1199547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最难就业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季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4711" y="853169"/>
            <a:ext cx="343684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「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44258" y="881529"/>
            <a:ext cx="343684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sz="1600" dirty="0"/>
              <a:t>」</a:t>
            </a:r>
          </a:p>
        </p:txBody>
      </p:sp>
      <p:sp>
        <p:nvSpPr>
          <p:cNvPr id="24" name="矩形 23"/>
          <p:cNvSpPr/>
          <p:nvPr/>
        </p:nvSpPr>
        <p:spPr>
          <a:xfrm>
            <a:off x="427512" y="201880"/>
            <a:ext cx="1061829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就业</a:t>
            </a:r>
            <a:r>
              <a:rPr kumimoji="1" lang="zh-CN" altLang="en-US" sz="3200" b="1" dirty="0">
                <a:solidFill>
                  <a:srgbClr val="25BEE4"/>
                </a:solidFill>
                <a:latin typeface="+mn-ea"/>
              </a:rPr>
              <a:t>难</a:t>
            </a:r>
            <a:endParaRPr lang="zh-CN" altLang="en-US" sz="2000" b="1" dirty="0">
              <a:solidFill>
                <a:srgbClr val="25BEE4"/>
              </a:solidFill>
              <a:latin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33324" y="741085"/>
            <a:ext cx="1714502" cy="0"/>
          </a:xfrm>
          <a:prstGeom prst="line">
            <a:avLst/>
          </a:prstGeom>
          <a:ln>
            <a:solidFill>
              <a:srgbClr val="83B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640738" y="3954029"/>
            <a:ext cx="3336491" cy="17697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数据来源：智联招聘</a:t>
            </a:r>
            <a:r>
              <a:rPr lang="en-US" altLang="zh-CN" sz="7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r>
              <a:rPr lang="zh-CN" altLang="en-US" sz="7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年应届毕业生就业力调研报告（数据截止到</a:t>
            </a:r>
            <a:r>
              <a:rPr lang="en-US" altLang="zh-CN" sz="7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r>
              <a:rPr lang="zh-CN" altLang="en-US" sz="7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7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7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月）</a:t>
            </a:r>
            <a:endParaRPr lang="zh-CN" altLang="en-US" sz="7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2141" y="853168"/>
            <a:ext cx="1369606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又双叒叕来了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5008" y="237506"/>
            <a:ext cx="47502" cy="1056904"/>
          </a:xfrm>
          <a:prstGeom prst="rect">
            <a:avLst/>
          </a:prstGeom>
          <a:solidFill>
            <a:srgbClr val="25BEE4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8" name="图示 27"/>
          <p:cNvGraphicFramePr/>
          <p:nvPr/>
        </p:nvGraphicFramePr>
        <p:xfrm>
          <a:off x="5648403" y="1832942"/>
          <a:ext cx="3119251" cy="197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矩形 30"/>
          <p:cNvSpPr/>
          <p:nvPr/>
        </p:nvSpPr>
        <p:spPr>
          <a:xfrm>
            <a:off x="858688" y="4537889"/>
            <a:ext cx="39307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0" i="0" u="none" strike="noStrike" kern="1200" spc="0" baseline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  <a:r>
              <a:rPr lang="en-US" sz="1050" dirty="0" smtClean="0">
                <a:latin typeface="微软雅黑" pitchFamily="34" charset="-122"/>
                <a:ea typeface="微软雅黑" pitchFamily="34" charset="-122"/>
              </a:rPr>
              <a:t>2001-2017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年毕业生数量变化（单位：万人）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283484" y="1295566"/>
            <a:ext cx="2908263" cy="1597"/>
          </a:xfrm>
          <a:prstGeom prst="line">
            <a:avLst/>
          </a:prstGeom>
          <a:ln>
            <a:solidFill>
              <a:srgbClr val="83B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22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6475942" y="1473199"/>
            <a:ext cx="2202392" cy="29083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656542" y="1440743"/>
            <a:ext cx="2202392" cy="29407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27035" y="1435045"/>
            <a:ext cx="2202432" cy="29408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337300" y="1523999"/>
            <a:ext cx="2197100" cy="28405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96860" y="1485846"/>
            <a:ext cx="2197140" cy="28787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30600" y="1498599"/>
            <a:ext cx="2197100" cy="28772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764804" y="4505077"/>
            <a:ext cx="379975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数据来源：智联招聘</a:t>
            </a:r>
            <a:r>
              <a:rPr lang="en-US" altLang="zh-CN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r>
              <a:rPr lang="zh-CN" altLang="en-US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年应届毕业生就业力调研报告（数据截止到</a:t>
            </a:r>
            <a:r>
              <a:rPr lang="en-US" altLang="zh-CN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r>
              <a:rPr lang="zh-CN" altLang="en-US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月）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7512" y="201880"/>
            <a:ext cx="1061829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求职</a:t>
            </a:r>
            <a:r>
              <a:rPr kumimoji="1" lang="zh-CN" altLang="en-US" sz="3200" b="1" dirty="0" smtClean="0">
                <a:solidFill>
                  <a:srgbClr val="25BEE4"/>
                </a:solidFill>
                <a:latin typeface="+mj-ea"/>
                <a:ea typeface="+mj-ea"/>
              </a:rPr>
              <a:t>懒</a:t>
            </a:r>
            <a:endParaRPr lang="zh-CN" altLang="en-US" sz="2000" b="1" dirty="0">
              <a:solidFill>
                <a:srgbClr val="25BEE4"/>
              </a:solidFill>
              <a:latin typeface="+mj-ea"/>
              <a:ea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33324" y="741085"/>
            <a:ext cx="1714502" cy="0"/>
          </a:xfrm>
          <a:prstGeom prst="line">
            <a:avLst/>
          </a:prstGeom>
          <a:ln>
            <a:solidFill>
              <a:srgbClr val="83B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85008" y="237506"/>
            <a:ext cx="45719" cy="541427"/>
          </a:xfrm>
          <a:prstGeom prst="rect">
            <a:avLst/>
          </a:prstGeom>
          <a:solidFill>
            <a:srgbClr val="25BEE4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775247" y="1550905"/>
            <a:ext cx="1713975" cy="11310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参加</a:t>
            </a:r>
            <a:r>
              <a:rPr lang="en-US" altLang="zh-CN" sz="3300" cap="all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2.8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场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宣讲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会 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0510" y="1607349"/>
            <a:ext cx="1835479" cy="11310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参加</a:t>
            </a:r>
            <a:r>
              <a:rPr lang="en-US" altLang="zh-CN" sz="3300" cap="all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4.85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场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面试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0148" y="1625674"/>
            <a:ext cx="2073144" cy="11772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投递</a:t>
            </a:r>
            <a:r>
              <a:rPr lang="en-US" altLang="zh-CN" sz="3600" cap="all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22.2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份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简历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3001" y="2936522"/>
            <a:ext cx="2531532" cy="52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0800000">
            <a:off x="2792410" y="1431130"/>
            <a:ext cx="145259" cy="54770"/>
          </a:xfrm>
          <a:custGeom>
            <a:avLst/>
            <a:gdLst>
              <a:gd name="connsiteX0" fmla="*/ 145256 w 145256"/>
              <a:gd name="connsiteY0" fmla="*/ 0 h 54769"/>
              <a:gd name="connsiteX1" fmla="*/ 0 w 145256"/>
              <a:gd name="connsiteY1" fmla="*/ 54769 h 54769"/>
              <a:gd name="connsiteX2" fmla="*/ 142875 w 145256"/>
              <a:gd name="connsiteY2" fmla="*/ 50007 h 54769"/>
              <a:gd name="connsiteX3" fmla="*/ 145256 w 145256"/>
              <a:gd name="connsiteY3" fmla="*/ 0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56" h="54769">
                <a:moveTo>
                  <a:pt x="145256" y="0"/>
                </a:moveTo>
                <a:lnTo>
                  <a:pt x="0" y="54769"/>
                </a:lnTo>
                <a:lnTo>
                  <a:pt x="142875" y="50007"/>
                </a:lnTo>
                <a:lnTo>
                  <a:pt x="145256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585785" y="1431131"/>
            <a:ext cx="145259" cy="54770"/>
          </a:xfrm>
          <a:custGeom>
            <a:avLst/>
            <a:gdLst>
              <a:gd name="connsiteX0" fmla="*/ 145256 w 145256"/>
              <a:gd name="connsiteY0" fmla="*/ 0 h 54769"/>
              <a:gd name="connsiteX1" fmla="*/ 0 w 145256"/>
              <a:gd name="connsiteY1" fmla="*/ 54769 h 54769"/>
              <a:gd name="connsiteX2" fmla="*/ 142875 w 145256"/>
              <a:gd name="connsiteY2" fmla="*/ 50007 h 54769"/>
              <a:gd name="connsiteX3" fmla="*/ 145256 w 145256"/>
              <a:gd name="connsiteY3" fmla="*/ 0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56" h="54769">
                <a:moveTo>
                  <a:pt x="145256" y="0"/>
                </a:moveTo>
                <a:lnTo>
                  <a:pt x="0" y="54769"/>
                </a:lnTo>
                <a:lnTo>
                  <a:pt x="142875" y="50007"/>
                </a:lnTo>
                <a:lnTo>
                  <a:pt x="145256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26105" y="2919580"/>
            <a:ext cx="2571095" cy="520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468113" y="2963923"/>
            <a:ext cx="847844" cy="4385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  <a:latin typeface="Impact" panose="020B0806030902050204" pitchFamily="34" charset="0"/>
                <a:ea typeface="DFNHeiXBold-B5" panose="02010609010101010101" pitchFamily="49" charset="-120"/>
              </a:rPr>
              <a:t>12.9%</a:t>
            </a:r>
            <a:endParaRPr lang="zh-CN" altLang="en-US" sz="2400" dirty="0">
              <a:solidFill>
                <a:srgbClr val="FFC000"/>
              </a:solidFill>
              <a:latin typeface="Impact" panose="020B0806030902050204" pitchFamily="34" charset="0"/>
              <a:ea typeface="DFNHeiXBold-B5" panose="02010609010101010101" pitchFamily="49" charset="-120"/>
            </a:endParaRPr>
          </a:p>
        </p:txBody>
      </p:sp>
      <p:sp>
        <p:nvSpPr>
          <p:cNvPr id="13" name="KSO_Shape"/>
          <p:cNvSpPr/>
          <p:nvPr/>
        </p:nvSpPr>
        <p:spPr>
          <a:xfrm rot="5400000">
            <a:off x="2251008" y="3087945"/>
            <a:ext cx="265911" cy="167967"/>
          </a:xfrm>
          <a:custGeom>
            <a:avLst/>
            <a:gdLst>
              <a:gd name="connsiteX0" fmla="*/ 334450 w 774393"/>
              <a:gd name="connsiteY0" fmla="*/ 0 h 488564"/>
              <a:gd name="connsiteX1" fmla="*/ 354663 w 774393"/>
              <a:gd name="connsiteY1" fmla="*/ 6775 h 488564"/>
              <a:gd name="connsiteX2" fmla="*/ 740120 w 774393"/>
              <a:gd name="connsiteY2" fmla="*/ 201332 h 488564"/>
              <a:gd name="connsiteX3" fmla="*/ 774393 w 774393"/>
              <a:gd name="connsiteY3" fmla="*/ 243094 h 488564"/>
              <a:gd name="connsiteX4" fmla="*/ 774168 w 774393"/>
              <a:gd name="connsiteY4" fmla="*/ 244283 h 488564"/>
              <a:gd name="connsiteX5" fmla="*/ 740120 w 774393"/>
              <a:gd name="connsiteY5" fmla="*/ 287233 h 488564"/>
              <a:gd name="connsiteX6" fmla="*/ 354665 w 774393"/>
              <a:gd name="connsiteY6" fmla="*/ 481789 h 488564"/>
              <a:gd name="connsiteX7" fmla="*/ 334450 w 774393"/>
              <a:gd name="connsiteY7" fmla="*/ 488564 h 488564"/>
              <a:gd name="connsiteX8" fmla="*/ 441607 w 774393"/>
              <a:gd name="connsiteY8" fmla="*/ 293830 h 488564"/>
              <a:gd name="connsiteX9" fmla="*/ 49548 w 774393"/>
              <a:gd name="connsiteY9" fmla="*/ 293830 h 488564"/>
              <a:gd name="connsiteX10" fmla="*/ 0 w 774393"/>
              <a:gd name="connsiteY10" fmla="*/ 244282 h 488564"/>
              <a:gd name="connsiteX11" fmla="*/ 49548 w 774393"/>
              <a:gd name="connsiteY11" fmla="*/ 194734 h 488564"/>
              <a:gd name="connsiteX12" fmla="*/ 441607 w 774393"/>
              <a:gd name="connsiteY12" fmla="*/ 194734 h 4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393" h="488564">
                <a:moveTo>
                  <a:pt x="334450" y="0"/>
                </a:moveTo>
                <a:cubicBezTo>
                  <a:pt x="342152" y="1107"/>
                  <a:pt x="348652" y="3741"/>
                  <a:pt x="354663" y="6775"/>
                </a:cubicBezTo>
                <a:lnTo>
                  <a:pt x="740120" y="201332"/>
                </a:lnTo>
                <a:cubicBezTo>
                  <a:pt x="762969" y="212864"/>
                  <a:pt x="774393" y="227980"/>
                  <a:pt x="774393" y="243094"/>
                </a:cubicBezTo>
                <a:cubicBezTo>
                  <a:pt x="774393" y="243491"/>
                  <a:pt x="774384" y="243888"/>
                  <a:pt x="774168" y="244283"/>
                </a:cubicBezTo>
                <a:cubicBezTo>
                  <a:pt x="774985" y="259790"/>
                  <a:pt x="763569" y="275398"/>
                  <a:pt x="740120" y="287233"/>
                </a:cubicBezTo>
                <a:lnTo>
                  <a:pt x="354665" y="481789"/>
                </a:lnTo>
                <a:lnTo>
                  <a:pt x="334450" y="488564"/>
                </a:lnTo>
                <a:lnTo>
                  <a:pt x="441607" y="293830"/>
                </a:lnTo>
                <a:lnTo>
                  <a:pt x="49548" y="293830"/>
                </a:lnTo>
                <a:cubicBezTo>
                  <a:pt x="22184" y="293830"/>
                  <a:pt x="0" y="271647"/>
                  <a:pt x="0" y="244282"/>
                </a:cubicBezTo>
                <a:cubicBezTo>
                  <a:pt x="0" y="216918"/>
                  <a:pt x="22184" y="194734"/>
                  <a:pt x="49548" y="194734"/>
                </a:cubicBezTo>
                <a:lnTo>
                  <a:pt x="441607" y="1947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398520" y="2936524"/>
            <a:ext cx="2607169" cy="52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591642" y="2975219"/>
            <a:ext cx="843821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B050"/>
                </a:solidFill>
                <a:latin typeface="Impact" panose="020B0806030902050204" pitchFamily="34" charset="0"/>
                <a:ea typeface="DFNHeiXBold-B5" panose="02010609010101010101" pitchFamily="49" charset="-120"/>
              </a:defRPr>
            </a:lvl1pPr>
          </a:lstStyle>
          <a:p>
            <a:r>
              <a:rPr lang="en-US" altLang="zh-CN" sz="2400" dirty="0" smtClean="0">
                <a:solidFill>
                  <a:srgbClr val="FFC000"/>
                </a:solidFill>
              </a:rPr>
              <a:t>12.5</a:t>
            </a:r>
            <a:r>
              <a:rPr lang="en-US" altLang="zh-CN" sz="2400" dirty="0">
                <a:solidFill>
                  <a:srgbClr val="FFC000"/>
                </a:solidFill>
              </a:rPr>
              <a:t>%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 rot="5400000">
            <a:off x="5404276" y="3121815"/>
            <a:ext cx="265906" cy="167964"/>
          </a:xfrm>
          <a:custGeom>
            <a:avLst/>
            <a:gdLst>
              <a:gd name="connsiteX0" fmla="*/ 334450 w 774393"/>
              <a:gd name="connsiteY0" fmla="*/ 0 h 488564"/>
              <a:gd name="connsiteX1" fmla="*/ 354663 w 774393"/>
              <a:gd name="connsiteY1" fmla="*/ 6775 h 488564"/>
              <a:gd name="connsiteX2" fmla="*/ 740120 w 774393"/>
              <a:gd name="connsiteY2" fmla="*/ 201332 h 488564"/>
              <a:gd name="connsiteX3" fmla="*/ 774393 w 774393"/>
              <a:gd name="connsiteY3" fmla="*/ 243094 h 488564"/>
              <a:gd name="connsiteX4" fmla="*/ 774168 w 774393"/>
              <a:gd name="connsiteY4" fmla="*/ 244283 h 488564"/>
              <a:gd name="connsiteX5" fmla="*/ 740120 w 774393"/>
              <a:gd name="connsiteY5" fmla="*/ 287233 h 488564"/>
              <a:gd name="connsiteX6" fmla="*/ 354665 w 774393"/>
              <a:gd name="connsiteY6" fmla="*/ 481789 h 488564"/>
              <a:gd name="connsiteX7" fmla="*/ 334450 w 774393"/>
              <a:gd name="connsiteY7" fmla="*/ 488564 h 488564"/>
              <a:gd name="connsiteX8" fmla="*/ 441607 w 774393"/>
              <a:gd name="connsiteY8" fmla="*/ 293830 h 488564"/>
              <a:gd name="connsiteX9" fmla="*/ 49548 w 774393"/>
              <a:gd name="connsiteY9" fmla="*/ 293830 h 488564"/>
              <a:gd name="connsiteX10" fmla="*/ 0 w 774393"/>
              <a:gd name="connsiteY10" fmla="*/ 244282 h 488564"/>
              <a:gd name="connsiteX11" fmla="*/ 49548 w 774393"/>
              <a:gd name="connsiteY11" fmla="*/ 194734 h 488564"/>
              <a:gd name="connsiteX12" fmla="*/ 441607 w 774393"/>
              <a:gd name="connsiteY12" fmla="*/ 194734 h 4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393" h="488564">
                <a:moveTo>
                  <a:pt x="334450" y="0"/>
                </a:moveTo>
                <a:cubicBezTo>
                  <a:pt x="342152" y="1107"/>
                  <a:pt x="348652" y="3741"/>
                  <a:pt x="354663" y="6775"/>
                </a:cubicBezTo>
                <a:lnTo>
                  <a:pt x="740120" y="201332"/>
                </a:lnTo>
                <a:cubicBezTo>
                  <a:pt x="762969" y="212864"/>
                  <a:pt x="774393" y="227980"/>
                  <a:pt x="774393" y="243094"/>
                </a:cubicBezTo>
                <a:cubicBezTo>
                  <a:pt x="774393" y="243491"/>
                  <a:pt x="774384" y="243888"/>
                  <a:pt x="774168" y="244283"/>
                </a:cubicBezTo>
                <a:cubicBezTo>
                  <a:pt x="774985" y="259790"/>
                  <a:pt x="763569" y="275398"/>
                  <a:pt x="740120" y="287233"/>
                </a:cubicBezTo>
                <a:lnTo>
                  <a:pt x="354665" y="481789"/>
                </a:lnTo>
                <a:lnTo>
                  <a:pt x="334450" y="488564"/>
                </a:lnTo>
                <a:lnTo>
                  <a:pt x="441607" y="293830"/>
                </a:lnTo>
                <a:lnTo>
                  <a:pt x="49548" y="293830"/>
                </a:lnTo>
                <a:cubicBezTo>
                  <a:pt x="22184" y="293830"/>
                  <a:pt x="0" y="271647"/>
                  <a:pt x="0" y="244282"/>
                </a:cubicBezTo>
                <a:cubicBezTo>
                  <a:pt x="0" y="216918"/>
                  <a:pt x="22184" y="194734"/>
                  <a:pt x="49548" y="194734"/>
                </a:cubicBezTo>
                <a:lnTo>
                  <a:pt x="441607" y="1947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 rot="5400000">
            <a:off x="8206999" y="3121816"/>
            <a:ext cx="265906" cy="167964"/>
          </a:xfrm>
          <a:custGeom>
            <a:avLst/>
            <a:gdLst>
              <a:gd name="connsiteX0" fmla="*/ 334450 w 774393"/>
              <a:gd name="connsiteY0" fmla="*/ 0 h 488564"/>
              <a:gd name="connsiteX1" fmla="*/ 354663 w 774393"/>
              <a:gd name="connsiteY1" fmla="*/ 6775 h 488564"/>
              <a:gd name="connsiteX2" fmla="*/ 740120 w 774393"/>
              <a:gd name="connsiteY2" fmla="*/ 201332 h 488564"/>
              <a:gd name="connsiteX3" fmla="*/ 774393 w 774393"/>
              <a:gd name="connsiteY3" fmla="*/ 243094 h 488564"/>
              <a:gd name="connsiteX4" fmla="*/ 774168 w 774393"/>
              <a:gd name="connsiteY4" fmla="*/ 244283 h 488564"/>
              <a:gd name="connsiteX5" fmla="*/ 740120 w 774393"/>
              <a:gd name="connsiteY5" fmla="*/ 287233 h 488564"/>
              <a:gd name="connsiteX6" fmla="*/ 354665 w 774393"/>
              <a:gd name="connsiteY6" fmla="*/ 481789 h 488564"/>
              <a:gd name="connsiteX7" fmla="*/ 334450 w 774393"/>
              <a:gd name="connsiteY7" fmla="*/ 488564 h 488564"/>
              <a:gd name="connsiteX8" fmla="*/ 441607 w 774393"/>
              <a:gd name="connsiteY8" fmla="*/ 293830 h 488564"/>
              <a:gd name="connsiteX9" fmla="*/ 49548 w 774393"/>
              <a:gd name="connsiteY9" fmla="*/ 293830 h 488564"/>
              <a:gd name="connsiteX10" fmla="*/ 0 w 774393"/>
              <a:gd name="connsiteY10" fmla="*/ 244282 h 488564"/>
              <a:gd name="connsiteX11" fmla="*/ 49548 w 774393"/>
              <a:gd name="connsiteY11" fmla="*/ 194734 h 488564"/>
              <a:gd name="connsiteX12" fmla="*/ 441607 w 774393"/>
              <a:gd name="connsiteY12" fmla="*/ 194734 h 4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393" h="488564">
                <a:moveTo>
                  <a:pt x="334450" y="0"/>
                </a:moveTo>
                <a:cubicBezTo>
                  <a:pt x="342152" y="1107"/>
                  <a:pt x="348652" y="3741"/>
                  <a:pt x="354663" y="6775"/>
                </a:cubicBezTo>
                <a:lnTo>
                  <a:pt x="740120" y="201332"/>
                </a:lnTo>
                <a:cubicBezTo>
                  <a:pt x="762969" y="212864"/>
                  <a:pt x="774393" y="227980"/>
                  <a:pt x="774393" y="243094"/>
                </a:cubicBezTo>
                <a:cubicBezTo>
                  <a:pt x="774393" y="243491"/>
                  <a:pt x="774384" y="243888"/>
                  <a:pt x="774168" y="244283"/>
                </a:cubicBezTo>
                <a:cubicBezTo>
                  <a:pt x="774985" y="259790"/>
                  <a:pt x="763569" y="275398"/>
                  <a:pt x="740120" y="287233"/>
                </a:cubicBezTo>
                <a:lnTo>
                  <a:pt x="354665" y="481789"/>
                </a:lnTo>
                <a:lnTo>
                  <a:pt x="334450" y="488564"/>
                </a:lnTo>
                <a:lnTo>
                  <a:pt x="441607" y="293830"/>
                </a:lnTo>
                <a:lnTo>
                  <a:pt x="49548" y="293830"/>
                </a:lnTo>
                <a:cubicBezTo>
                  <a:pt x="22184" y="293830"/>
                  <a:pt x="0" y="271647"/>
                  <a:pt x="0" y="244282"/>
                </a:cubicBezTo>
                <a:cubicBezTo>
                  <a:pt x="0" y="216918"/>
                  <a:pt x="22184" y="194734"/>
                  <a:pt x="49548" y="194734"/>
                </a:cubicBezTo>
                <a:lnTo>
                  <a:pt x="441607" y="1947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00864" y="2986508"/>
            <a:ext cx="846626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  <a:latin typeface="Impact" panose="020B0806030902050204" pitchFamily="34" charset="0"/>
                <a:ea typeface="DFNHeiXBold-B5" panose="02010609010101010101" pitchFamily="49" charset="-120"/>
              </a:rPr>
              <a:t>16.4%</a:t>
            </a:r>
            <a:endParaRPr lang="zh-CN" altLang="en-US" sz="2400" dirty="0">
              <a:solidFill>
                <a:srgbClr val="FFC000"/>
              </a:solidFill>
              <a:latin typeface="Impact" panose="020B0806030902050204" pitchFamily="34" charset="0"/>
              <a:ea typeface="DFNHeiXBold-B5" panose="02010609010101010101" pitchFamily="49" charset="-12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1650" y="3698512"/>
            <a:ext cx="2054617" cy="58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方正兰亭超细黑简体" pitchFamily="2" charset="-122"/>
                <a:ea typeface="方正兰亭超细黑简体" pitchFamily="2" charset="-122"/>
                <a:cs typeface="Times New Roman" pitchFamily="18" charset="0"/>
              </a:rPr>
              <a:t>Resume</a:t>
            </a:r>
            <a:endParaRPr lang="zh-CN" altLang="en-US" sz="3200" b="1" dirty="0">
              <a:solidFill>
                <a:schemeClr val="tx2">
                  <a:lumMod val="40000"/>
                  <a:lumOff val="60000"/>
                </a:schemeClr>
              </a:solidFill>
              <a:latin typeface="方正兰亭超细黑简体" pitchFamily="2" charset="-122"/>
              <a:ea typeface="方正兰亭超细黑简体" pitchFamily="2" charset="-122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06989" y="3726744"/>
            <a:ext cx="205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方正兰亭超细黑简体" pitchFamily="2" charset="-122"/>
                <a:ea typeface="方正兰亭超细黑简体" pitchFamily="2" charset="-122"/>
                <a:cs typeface="Times New Roman" pitchFamily="18" charset="0"/>
              </a:rPr>
              <a:t>Lecture</a:t>
            </a:r>
            <a:endParaRPr lang="zh-CN" altLang="en-US" sz="3200" b="1" dirty="0">
              <a:solidFill>
                <a:schemeClr val="tx2">
                  <a:lumMod val="40000"/>
                  <a:lumOff val="60000"/>
                </a:schemeClr>
              </a:solidFill>
              <a:latin typeface="方正兰亭超细黑简体" pitchFamily="2" charset="-122"/>
              <a:ea typeface="方正兰亭超细黑简体" pitchFamily="2" charset="-122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03811" y="3706989"/>
            <a:ext cx="205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方正兰亭超细黑简体" pitchFamily="2" charset="-122"/>
                <a:ea typeface="方正兰亭超细黑简体" pitchFamily="2" charset="-122"/>
                <a:cs typeface="Times New Roman" pitchFamily="18" charset="0"/>
              </a:rPr>
              <a:t>Interview</a:t>
            </a:r>
            <a:endParaRPr lang="zh-CN" altLang="en-US" sz="3200" b="1" dirty="0">
              <a:solidFill>
                <a:schemeClr val="tx2">
                  <a:lumMod val="40000"/>
                  <a:lumOff val="60000"/>
                </a:schemeClr>
              </a:solidFill>
              <a:latin typeface="方正兰亭超细黑简体" pitchFamily="2" charset="-122"/>
              <a:ea typeface="方正兰亭超细黑简体" pitchFamily="2" charset="-122"/>
              <a:cs typeface="Times New Roman" pitchFamily="18" charset="0"/>
            </a:endParaRPr>
          </a:p>
        </p:txBody>
      </p:sp>
      <p:sp>
        <p:nvSpPr>
          <p:cNvPr id="46" name="任意多边形 45"/>
          <p:cNvSpPr/>
          <p:nvPr/>
        </p:nvSpPr>
        <p:spPr>
          <a:xfrm rot="10800000">
            <a:off x="5719763" y="1443831"/>
            <a:ext cx="145256" cy="54769"/>
          </a:xfrm>
          <a:custGeom>
            <a:avLst/>
            <a:gdLst>
              <a:gd name="connsiteX0" fmla="*/ 145256 w 145256"/>
              <a:gd name="connsiteY0" fmla="*/ 0 h 54769"/>
              <a:gd name="connsiteX1" fmla="*/ 0 w 145256"/>
              <a:gd name="connsiteY1" fmla="*/ 54769 h 54769"/>
              <a:gd name="connsiteX2" fmla="*/ 142875 w 145256"/>
              <a:gd name="connsiteY2" fmla="*/ 50007 h 54769"/>
              <a:gd name="connsiteX3" fmla="*/ 145256 w 145256"/>
              <a:gd name="connsiteY3" fmla="*/ 0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56" h="54769">
                <a:moveTo>
                  <a:pt x="145256" y="0"/>
                </a:moveTo>
                <a:lnTo>
                  <a:pt x="0" y="54769"/>
                </a:lnTo>
                <a:lnTo>
                  <a:pt x="142875" y="50007"/>
                </a:lnTo>
                <a:lnTo>
                  <a:pt x="145256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3519488" y="1443831"/>
            <a:ext cx="145256" cy="54769"/>
          </a:xfrm>
          <a:custGeom>
            <a:avLst/>
            <a:gdLst>
              <a:gd name="connsiteX0" fmla="*/ 145256 w 145256"/>
              <a:gd name="connsiteY0" fmla="*/ 0 h 54769"/>
              <a:gd name="connsiteX1" fmla="*/ 0 w 145256"/>
              <a:gd name="connsiteY1" fmla="*/ 54769 h 54769"/>
              <a:gd name="connsiteX2" fmla="*/ 142875 w 145256"/>
              <a:gd name="connsiteY2" fmla="*/ 50007 h 54769"/>
              <a:gd name="connsiteX3" fmla="*/ 145256 w 145256"/>
              <a:gd name="connsiteY3" fmla="*/ 0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56" h="54769">
                <a:moveTo>
                  <a:pt x="145256" y="0"/>
                </a:moveTo>
                <a:lnTo>
                  <a:pt x="0" y="54769"/>
                </a:lnTo>
                <a:lnTo>
                  <a:pt x="142875" y="50007"/>
                </a:lnTo>
                <a:lnTo>
                  <a:pt x="145256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6338888" y="1475581"/>
            <a:ext cx="145256" cy="54769"/>
          </a:xfrm>
          <a:custGeom>
            <a:avLst/>
            <a:gdLst>
              <a:gd name="connsiteX0" fmla="*/ 145256 w 145256"/>
              <a:gd name="connsiteY0" fmla="*/ 0 h 54769"/>
              <a:gd name="connsiteX1" fmla="*/ 0 w 145256"/>
              <a:gd name="connsiteY1" fmla="*/ 54769 h 54769"/>
              <a:gd name="connsiteX2" fmla="*/ 142875 w 145256"/>
              <a:gd name="connsiteY2" fmla="*/ 50007 h 54769"/>
              <a:gd name="connsiteX3" fmla="*/ 145256 w 145256"/>
              <a:gd name="connsiteY3" fmla="*/ 0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56" h="54769">
                <a:moveTo>
                  <a:pt x="145256" y="0"/>
                </a:moveTo>
                <a:lnTo>
                  <a:pt x="0" y="54769"/>
                </a:lnTo>
                <a:lnTo>
                  <a:pt x="142875" y="50007"/>
                </a:lnTo>
                <a:lnTo>
                  <a:pt x="145256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rot="10800000">
            <a:off x="8532813" y="1475581"/>
            <a:ext cx="145256" cy="54769"/>
          </a:xfrm>
          <a:custGeom>
            <a:avLst/>
            <a:gdLst>
              <a:gd name="connsiteX0" fmla="*/ 145256 w 145256"/>
              <a:gd name="connsiteY0" fmla="*/ 0 h 54769"/>
              <a:gd name="connsiteX1" fmla="*/ 0 w 145256"/>
              <a:gd name="connsiteY1" fmla="*/ 54769 h 54769"/>
              <a:gd name="connsiteX2" fmla="*/ 142875 w 145256"/>
              <a:gd name="connsiteY2" fmla="*/ 50007 h 54769"/>
              <a:gd name="connsiteX3" fmla="*/ 145256 w 145256"/>
              <a:gd name="connsiteY3" fmla="*/ 0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56" h="54769">
                <a:moveTo>
                  <a:pt x="145256" y="0"/>
                </a:moveTo>
                <a:lnTo>
                  <a:pt x="0" y="54769"/>
                </a:lnTo>
                <a:lnTo>
                  <a:pt x="142875" y="50007"/>
                </a:lnTo>
                <a:lnTo>
                  <a:pt x="145256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34337" y="2804158"/>
            <a:ext cx="175263" cy="114302"/>
          </a:xfrm>
          <a:custGeom>
            <a:avLst/>
            <a:gdLst>
              <a:gd name="connsiteX0" fmla="*/ 0 w 182880"/>
              <a:gd name="connsiteY0" fmla="*/ 99060 h 114300"/>
              <a:gd name="connsiteX1" fmla="*/ 182880 w 182880"/>
              <a:gd name="connsiteY1" fmla="*/ 0 h 114300"/>
              <a:gd name="connsiteX2" fmla="*/ 167640 w 182880"/>
              <a:gd name="connsiteY2" fmla="*/ 114300 h 114300"/>
              <a:gd name="connsiteX3" fmla="*/ 0 w 182880"/>
              <a:gd name="connsiteY3" fmla="*/ 9906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114300">
                <a:moveTo>
                  <a:pt x="0" y="99060"/>
                </a:moveTo>
                <a:lnTo>
                  <a:pt x="182880" y="0"/>
                </a:lnTo>
                <a:lnTo>
                  <a:pt x="167640" y="114300"/>
                </a:lnTo>
                <a:lnTo>
                  <a:pt x="0" y="990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3398520" y="2827020"/>
            <a:ext cx="144780" cy="121920"/>
          </a:xfrm>
          <a:custGeom>
            <a:avLst/>
            <a:gdLst>
              <a:gd name="connsiteX0" fmla="*/ 0 w 182880"/>
              <a:gd name="connsiteY0" fmla="*/ 99060 h 114300"/>
              <a:gd name="connsiteX1" fmla="*/ 182880 w 182880"/>
              <a:gd name="connsiteY1" fmla="*/ 0 h 114300"/>
              <a:gd name="connsiteX2" fmla="*/ 167640 w 182880"/>
              <a:gd name="connsiteY2" fmla="*/ 114300 h 114300"/>
              <a:gd name="connsiteX3" fmla="*/ 0 w 182880"/>
              <a:gd name="connsiteY3" fmla="*/ 9906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114300">
                <a:moveTo>
                  <a:pt x="0" y="99060"/>
                </a:moveTo>
                <a:lnTo>
                  <a:pt x="182880" y="0"/>
                </a:lnTo>
                <a:lnTo>
                  <a:pt x="167640" y="114300"/>
                </a:lnTo>
                <a:lnTo>
                  <a:pt x="0" y="990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6217920" y="2834640"/>
            <a:ext cx="129540" cy="106680"/>
          </a:xfrm>
          <a:custGeom>
            <a:avLst/>
            <a:gdLst>
              <a:gd name="connsiteX0" fmla="*/ 0 w 182880"/>
              <a:gd name="connsiteY0" fmla="*/ 99060 h 114300"/>
              <a:gd name="connsiteX1" fmla="*/ 182880 w 182880"/>
              <a:gd name="connsiteY1" fmla="*/ 0 h 114300"/>
              <a:gd name="connsiteX2" fmla="*/ 167640 w 182880"/>
              <a:gd name="connsiteY2" fmla="*/ 114300 h 114300"/>
              <a:gd name="connsiteX3" fmla="*/ 0 w 182880"/>
              <a:gd name="connsiteY3" fmla="*/ 9906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114300">
                <a:moveTo>
                  <a:pt x="0" y="99060"/>
                </a:moveTo>
                <a:lnTo>
                  <a:pt x="182880" y="0"/>
                </a:lnTo>
                <a:lnTo>
                  <a:pt x="167640" y="114300"/>
                </a:lnTo>
                <a:lnTo>
                  <a:pt x="0" y="990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1063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673299" y="328722"/>
            <a:ext cx="1677382" cy="5950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ts val="4125"/>
              </a:lnSpc>
            </a:pPr>
            <a:r>
              <a:rPr kumimoji="1" lang="zh-CN" altLang="en-US" sz="2400" spc="600" dirty="0" smtClean="0">
                <a:solidFill>
                  <a:schemeClr val="bg1"/>
                </a:solidFill>
                <a:latin typeface="+mj-ea"/>
                <a:ea typeface="+mj-ea"/>
              </a:rPr>
              <a:t>求职结果</a:t>
            </a:r>
            <a:endParaRPr kumimoji="1" lang="en-US" altLang="zh-CN" sz="2400" spc="6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17289" y="2018504"/>
            <a:ext cx="156631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去年基本持平，明显低于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90016" y="4718155"/>
            <a:ext cx="379975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数据来源：智联招聘</a:t>
            </a:r>
            <a:r>
              <a:rPr lang="en-US" altLang="zh-CN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r>
              <a:rPr lang="zh-CN" altLang="en-US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年应届毕业生就业力调研报告（数据截止到</a:t>
            </a:r>
            <a:r>
              <a:rPr lang="en-US" altLang="zh-CN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r>
              <a:rPr lang="zh-CN" altLang="en-US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月）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2019300" y="1536700"/>
          <a:ext cx="4826000" cy="223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矩形 12"/>
          <p:cNvSpPr/>
          <p:nvPr/>
        </p:nvSpPr>
        <p:spPr>
          <a:xfrm>
            <a:off x="3531128" y="447040"/>
            <a:ext cx="45719" cy="433493"/>
          </a:xfrm>
          <a:prstGeom prst="rect">
            <a:avLst/>
          </a:prstGeom>
          <a:solidFill>
            <a:srgbClr val="25BEE4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354848" y="444500"/>
            <a:ext cx="45719" cy="463973"/>
          </a:xfrm>
          <a:prstGeom prst="rect">
            <a:avLst/>
          </a:prstGeom>
          <a:solidFill>
            <a:srgbClr val="25BEE4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47529" y="2221706"/>
            <a:ext cx="69273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  <a:latin typeface="Impact" panose="020B0806030902050204" pitchFamily="34" charset="0"/>
                <a:ea typeface="DFNHeiXBold-B5" panose="02010609010101010101" pitchFamily="49" charset="-120"/>
              </a:rPr>
              <a:t>9.1%</a:t>
            </a:r>
            <a:endParaRPr lang="zh-CN" altLang="en-US" sz="2400" dirty="0">
              <a:solidFill>
                <a:srgbClr val="FFC000"/>
              </a:solidFill>
              <a:latin typeface="Impact" panose="020B0806030902050204" pitchFamily="34" charset="0"/>
              <a:ea typeface="DFNHeiXBold-B5" panose="02010609010101010101" pitchFamily="49" charset="-120"/>
            </a:endParaRPr>
          </a:p>
        </p:txBody>
      </p:sp>
      <p:sp>
        <p:nvSpPr>
          <p:cNvPr id="12" name="KSO_Shape"/>
          <p:cNvSpPr/>
          <p:nvPr/>
        </p:nvSpPr>
        <p:spPr>
          <a:xfrm rot="16200000">
            <a:off x="1399887" y="2365775"/>
            <a:ext cx="548837" cy="260695"/>
          </a:xfrm>
          <a:custGeom>
            <a:avLst/>
            <a:gdLst>
              <a:gd name="connsiteX0" fmla="*/ 334450 w 774393"/>
              <a:gd name="connsiteY0" fmla="*/ 0 h 488564"/>
              <a:gd name="connsiteX1" fmla="*/ 354663 w 774393"/>
              <a:gd name="connsiteY1" fmla="*/ 6775 h 488564"/>
              <a:gd name="connsiteX2" fmla="*/ 740120 w 774393"/>
              <a:gd name="connsiteY2" fmla="*/ 201332 h 488564"/>
              <a:gd name="connsiteX3" fmla="*/ 774393 w 774393"/>
              <a:gd name="connsiteY3" fmla="*/ 243094 h 488564"/>
              <a:gd name="connsiteX4" fmla="*/ 774168 w 774393"/>
              <a:gd name="connsiteY4" fmla="*/ 244283 h 488564"/>
              <a:gd name="connsiteX5" fmla="*/ 740120 w 774393"/>
              <a:gd name="connsiteY5" fmla="*/ 287233 h 488564"/>
              <a:gd name="connsiteX6" fmla="*/ 354665 w 774393"/>
              <a:gd name="connsiteY6" fmla="*/ 481789 h 488564"/>
              <a:gd name="connsiteX7" fmla="*/ 334450 w 774393"/>
              <a:gd name="connsiteY7" fmla="*/ 488564 h 488564"/>
              <a:gd name="connsiteX8" fmla="*/ 441607 w 774393"/>
              <a:gd name="connsiteY8" fmla="*/ 293830 h 488564"/>
              <a:gd name="connsiteX9" fmla="*/ 49548 w 774393"/>
              <a:gd name="connsiteY9" fmla="*/ 293830 h 488564"/>
              <a:gd name="connsiteX10" fmla="*/ 0 w 774393"/>
              <a:gd name="connsiteY10" fmla="*/ 244282 h 488564"/>
              <a:gd name="connsiteX11" fmla="*/ 49548 w 774393"/>
              <a:gd name="connsiteY11" fmla="*/ 194734 h 488564"/>
              <a:gd name="connsiteX12" fmla="*/ 441607 w 774393"/>
              <a:gd name="connsiteY12" fmla="*/ 194734 h 4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393" h="488564">
                <a:moveTo>
                  <a:pt x="334450" y="0"/>
                </a:moveTo>
                <a:cubicBezTo>
                  <a:pt x="342152" y="1107"/>
                  <a:pt x="348652" y="3741"/>
                  <a:pt x="354663" y="6775"/>
                </a:cubicBezTo>
                <a:lnTo>
                  <a:pt x="740120" y="201332"/>
                </a:lnTo>
                <a:cubicBezTo>
                  <a:pt x="762969" y="212864"/>
                  <a:pt x="774393" y="227980"/>
                  <a:pt x="774393" y="243094"/>
                </a:cubicBezTo>
                <a:cubicBezTo>
                  <a:pt x="774393" y="243491"/>
                  <a:pt x="774384" y="243888"/>
                  <a:pt x="774168" y="244283"/>
                </a:cubicBezTo>
                <a:cubicBezTo>
                  <a:pt x="774985" y="259790"/>
                  <a:pt x="763569" y="275398"/>
                  <a:pt x="740120" y="287233"/>
                </a:cubicBezTo>
                <a:lnTo>
                  <a:pt x="354665" y="481789"/>
                </a:lnTo>
                <a:lnTo>
                  <a:pt x="334450" y="488564"/>
                </a:lnTo>
                <a:lnTo>
                  <a:pt x="441607" y="293830"/>
                </a:lnTo>
                <a:lnTo>
                  <a:pt x="49548" y="293830"/>
                </a:lnTo>
                <a:cubicBezTo>
                  <a:pt x="22184" y="293830"/>
                  <a:pt x="0" y="271647"/>
                  <a:pt x="0" y="244282"/>
                </a:cubicBezTo>
                <a:cubicBezTo>
                  <a:pt x="0" y="216918"/>
                  <a:pt x="22184" y="194734"/>
                  <a:pt x="49548" y="194734"/>
                </a:cubicBezTo>
                <a:lnTo>
                  <a:pt x="441607" y="1947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85800" y="2832100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226300" y="2933700"/>
            <a:ext cx="1182917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52500" y="2946400"/>
            <a:ext cx="1182917" cy="1504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972300" y="2832100"/>
            <a:ext cx="673100" cy="12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54300" y="985520"/>
            <a:ext cx="4015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求职</a:t>
            </a:r>
            <a:r>
              <a:rPr kumimoji="1"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成功率更高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，毁约率自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年开始持续走低</a:t>
            </a:r>
          </a:p>
        </p:txBody>
      </p:sp>
    </p:spTree>
    <p:extLst>
      <p:ext uri="{BB962C8B-B14F-4D97-AF65-F5344CB8AC3E}">
        <p14:creationId xmlns:p14="http://schemas.microsoft.com/office/powerpoint/2010/main" val="21676404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 147"/>
          <p:cNvSpPr/>
          <p:nvPr/>
        </p:nvSpPr>
        <p:spPr>
          <a:xfrm>
            <a:off x="0" y="4787704"/>
            <a:ext cx="9144000" cy="340796"/>
          </a:xfrm>
          <a:prstGeom prst="rect">
            <a:avLst/>
          </a:prstGeom>
          <a:solidFill>
            <a:srgbClr val="25BEE4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14620" y="839556"/>
            <a:ext cx="2949365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latin typeface="Tempus Sans ITC" pitchFamily="82" charset="0"/>
                <a:ea typeface="方正兰亭中黑_GBK" panose="02000000000000000000" pitchFamily="2" charset="-122"/>
              </a:rPr>
              <a:t>Why</a:t>
            </a:r>
            <a:r>
              <a:rPr kumimoji="1" lang="zh-CN" altLang="en-US" sz="7200" dirty="0">
                <a:solidFill>
                  <a:schemeClr val="bg1"/>
                </a:solidFill>
                <a:latin typeface="Tempus Sans ITC" pitchFamily="82" charset="0"/>
                <a:ea typeface="方正兰亭中黑_GBK" panose="02000000000000000000" pitchFamily="2" charset="-122"/>
              </a:rPr>
              <a:t>？</a:t>
            </a:r>
          </a:p>
        </p:txBody>
      </p:sp>
      <p:sp>
        <p:nvSpPr>
          <p:cNvPr id="144" name="任意多边形 143"/>
          <p:cNvSpPr/>
          <p:nvPr/>
        </p:nvSpPr>
        <p:spPr>
          <a:xfrm>
            <a:off x="-56401" y="1428179"/>
            <a:ext cx="4572000" cy="3701143"/>
          </a:xfrm>
          <a:custGeom>
            <a:avLst/>
            <a:gdLst>
              <a:gd name="connsiteX0" fmla="*/ 0 w 6096000"/>
              <a:gd name="connsiteY0" fmla="*/ 4905829 h 4934857"/>
              <a:gd name="connsiteX1" fmla="*/ 29028 w 6096000"/>
              <a:gd name="connsiteY1" fmla="*/ 1611086 h 4934857"/>
              <a:gd name="connsiteX2" fmla="*/ 29028 w 6096000"/>
              <a:gd name="connsiteY2" fmla="*/ 0 h 4934857"/>
              <a:gd name="connsiteX3" fmla="*/ 6096000 w 6096000"/>
              <a:gd name="connsiteY3" fmla="*/ 4934857 h 4934857"/>
              <a:gd name="connsiteX4" fmla="*/ 0 w 6096000"/>
              <a:gd name="connsiteY4" fmla="*/ 4905829 h 493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934857">
                <a:moveTo>
                  <a:pt x="0" y="4905829"/>
                </a:moveTo>
                <a:lnTo>
                  <a:pt x="29028" y="1611086"/>
                </a:lnTo>
                <a:lnTo>
                  <a:pt x="29028" y="0"/>
                </a:lnTo>
                <a:lnTo>
                  <a:pt x="6096000" y="4934857"/>
                </a:lnTo>
                <a:lnTo>
                  <a:pt x="0" y="4905829"/>
                </a:lnTo>
                <a:close/>
              </a:path>
            </a:pathLst>
          </a:custGeom>
          <a:solidFill>
            <a:srgbClr val="25BEE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-742961" y="2380891"/>
            <a:ext cx="3962400" cy="3505200"/>
          </a:xfrm>
          <a:prstGeom prst="ellipse">
            <a:avLst/>
          </a:prstGeom>
          <a:solidFill>
            <a:srgbClr val="25BEE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189"/>
          <p:cNvGrpSpPr/>
          <p:nvPr/>
        </p:nvGrpSpPr>
        <p:grpSpPr>
          <a:xfrm>
            <a:off x="255962" y="3488170"/>
            <a:ext cx="3026586" cy="1641152"/>
            <a:chOff x="500034" y="3143254"/>
            <a:chExt cx="4035448" cy="2188202"/>
          </a:xfrm>
        </p:grpSpPr>
        <p:grpSp>
          <p:nvGrpSpPr>
            <p:cNvPr id="4" name="Group 99"/>
            <p:cNvGrpSpPr/>
            <p:nvPr/>
          </p:nvGrpSpPr>
          <p:grpSpPr>
            <a:xfrm>
              <a:off x="500034" y="3143254"/>
              <a:ext cx="2741458" cy="2188202"/>
              <a:chOff x="500034" y="3143254"/>
              <a:chExt cx="2741458" cy="2188202"/>
            </a:xfrm>
          </p:grpSpPr>
          <p:sp>
            <p:nvSpPr>
              <p:cNvPr id="89" name="Freeform 151"/>
              <p:cNvSpPr>
                <a:spLocks/>
              </p:cNvSpPr>
              <p:nvPr/>
            </p:nvSpPr>
            <p:spPr bwMode="auto">
              <a:xfrm>
                <a:off x="2606665" y="4494477"/>
                <a:ext cx="457501" cy="583403"/>
              </a:xfrm>
              <a:custGeom>
                <a:avLst/>
                <a:gdLst/>
                <a:ahLst/>
                <a:cxnLst>
                  <a:cxn ang="0">
                    <a:pos x="193" y="658"/>
                  </a:cxn>
                  <a:cxn ang="0">
                    <a:pos x="515" y="555"/>
                  </a:cxn>
                  <a:cxn ang="0">
                    <a:pos x="434" y="302"/>
                  </a:cxn>
                  <a:cxn ang="0">
                    <a:pos x="449" y="0"/>
                  </a:cxn>
                  <a:cxn ang="0">
                    <a:pos x="0" y="48"/>
                  </a:cxn>
                  <a:cxn ang="0">
                    <a:pos x="193" y="658"/>
                  </a:cxn>
                </a:cxnLst>
                <a:rect l="0" t="0" r="r" b="b"/>
                <a:pathLst>
                  <a:path w="515" h="658">
                    <a:moveTo>
                      <a:pt x="193" y="658"/>
                    </a:moveTo>
                    <a:lnTo>
                      <a:pt x="515" y="555"/>
                    </a:lnTo>
                    <a:lnTo>
                      <a:pt x="434" y="302"/>
                    </a:lnTo>
                    <a:lnTo>
                      <a:pt x="449" y="0"/>
                    </a:lnTo>
                    <a:lnTo>
                      <a:pt x="0" y="48"/>
                    </a:lnTo>
                    <a:lnTo>
                      <a:pt x="193" y="658"/>
                    </a:lnTo>
                    <a:close/>
                  </a:path>
                </a:pathLst>
              </a:custGeom>
              <a:solidFill>
                <a:srgbClr val="FFD7B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52"/>
              <p:cNvSpPr>
                <a:spLocks/>
              </p:cNvSpPr>
              <p:nvPr/>
            </p:nvSpPr>
            <p:spPr bwMode="auto">
              <a:xfrm>
                <a:off x="2672275" y="4154011"/>
                <a:ext cx="377705" cy="897269"/>
              </a:xfrm>
              <a:custGeom>
                <a:avLst/>
                <a:gdLst/>
                <a:ahLst/>
                <a:cxnLst>
                  <a:cxn ang="0">
                    <a:pos x="302" y="139"/>
                  </a:cxn>
                  <a:cxn ang="0">
                    <a:pos x="317" y="140"/>
                  </a:cxn>
                  <a:cxn ang="0">
                    <a:pos x="346" y="150"/>
                  </a:cxn>
                  <a:cxn ang="0">
                    <a:pos x="367" y="169"/>
                  </a:cxn>
                  <a:cxn ang="0">
                    <a:pos x="380" y="195"/>
                  </a:cxn>
                  <a:cxn ang="0">
                    <a:pos x="425" y="805"/>
                  </a:cxn>
                  <a:cxn ang="0">
                    <a:pos x="425" y="819"/>
                  </a:cxn>
                  <a:cxn ang="0">
                    <a:pos x="415" y="846"/>
                  </a:cxn>
                  <a:cxn ang="0">
                    <a:pos x="396" y="869"/>
                  </a:cxn>
                  <a:cxn ang="0">
                    <a:pos x="370" y="882"/>
                  </a:cxn>
                  <a:cxn ang="0">
                    <a:pos x="354" y="883"/>
                  </a:cxn>
                  <a:cxn ang="0">
                    <a:pos x="343" y="883"/>
                  </a:cxn>
                  <a:cxn ang="0">
                    <a:pos x="346" y="928"/>
                  </a:cxn>
                  <a:cxn ang="0">
                    <a:pos x="341" y="959"/>
                  </a:cxn>
                  <a:cxn ang="0">
                    <a:pos x="326" y="986"/>
                  </a:cxn>
                  <a:cxn ang="0">
                    <a:pos x="302" y="1004"/>
                  </a:cxn>
                  <a:cxn ang="0">
                    <a:pos x="272" y="1012"/>
                  </a:cxn>
                  <a:cxn ang="0">
                    <a:pos x="272" y="1012"/>
                  </a:cxn>
                  <a:cxn ang="0">
                    <a:pos x="249" y="1010"/>
                  </a:cxn>
                  <a:cxn ang="0">
                    <a:pos x="230" y="1002"/>
                  </a:cxn>
                  <a:cxn ang="0">
                    <a:pos x="212" y="991"/>
                  </a:cxn>
                  <a:cxn ang="0">
                    <a:pos x="199" y="973"/>
                  </a:cxn>
                  <a:cxn ang="0">
                    <a:pos x="188" y="982"/>
                  </a:cxn>
                  <a:cxn ang="0">
                    <a:pos x="164" y="993"/>
                  </a:cxn>
                  <a:cxn ang="0">
                    <a:pos x="149" y="994"/>
                  </a:cxn>
                  <a:cxn ang="0">
                    <a:pos x="132" y="994"/>
                  </a:cxn>
                  <a:cxn ang="0">
                    <a:pos x="101" y="983"/>
                  </a:cxn>
                  <a:cxn ang="0">
                    <a:pos x="77" y="961"/>
                  </a:cxn>
                  <a:cxn ang="0">
                    <a:pos x="61" y="932"/>
                  </a:cxn>
                  <a:cxn ang="0">
                    <a:pos x="0" y="90"/>
                  </a:cxn>
                  <a:cxn ang="0">
                    <a:pos x="0" y="74"/>
                  </a:cxn>
                  <a:cxn ang="0">
                    <a:pos x="11" y="42"/>
                  </a:cxn>
                  <a:cxn ang="0">
                    <a:pos x="32" y="18"/>
                  </a:cxn>
                  <a:cxn ang="0">
                    <a:pos x="63" y="3"/>
                  </a:cxn>
                  <a:cxn ang="0">
                    <a:pos x="79" y="0"/>
                  </a:cxn>
                  <a:cxn ang="0">
                    <a:pos x="95" y="2"/>
                  </a:cxn>
                  <a:cxn ang="0">
                    <a:pos x="125" y="11"/>
                  </a:cxn>
                  <a:cxn ang="0">
                    <a:pos x="149" y="31"/>
                  </a:cxn>
                  <a:cxn ang="0">
                    <a:pos x="166" y="58"/>
                  </a:cxn>
                  <a:cxn ang="0">
                    <a:pos x="169" y="74"/>
                  </a:cxn>
                  <a:cxn ang="0">
                    <a:pos x="186" y="66"/>
                  </a:cxn>
                  <a:cxn ang="0">
                    <a:pos x="204" y="63"/>
                  </a:cxn>
                  <a:cxn ang="0">
                    <a:pos x="204" y="63"/>
                  </a:cxn>
                  <a:cxn ang="0">
                    <a:pos x="235" y="68"/>
                  </a:cxn>
                  <a:cxn ang="0">
                    <a:pos x="262" y="82"/>
                  </a:cxn>
                  <a:cxn ang="0">
                    <a:pos x="280" y="106"/>
                  </a:cxn>
                  <a:cxn ang="0">
                    <a:pos x="288" y="137"/>
                  </a:cxn>
                  <a:cxn ang="0">
                    <a:pos x="288" y="142"/>
                  </a:cxn>
                  <a:cxn ang="0">
                    <a:pos x="302" y="139"/>
                  </a:cxn>
                </a:cxnLst>
                <a:rect l="0" t="0" r="r" b="b"/>
                <a:pathLst>
                  <a:path w="425" h="1012">
                    <a:moveTo>
                      <a:pt x="302" y="139"/>
                    </a:moveTo>
                    <a:lnTo>
                      <a:pt x="302" y="139"/>
                    </a:lnTo>
                    <a:lnTo>
                      <a:pt x="302" y="139"/>
                    </a:lnTo>
                    <a:lnTo>
                      <a:pt x="317" y="140"/>
                    </a:lnTo>
                    <a:lnTo>
                      <a:pt x="331" y="143"/>
                    </a:lnTo>
                    <a:lnTo>
                      <a:pt x="346" y="150"/>
                    </a:lnTo>
                    <a:lnTo>
                      <a:pt x="357" y="158"/>
                    </a:lnTo>
                    <a:lnTo>
                      <a:pt x="367" y="169"/>
                    </a:lnTo>
                    <a:lnTo>
                      <a:pt x="375" y="180"/>
                    </a:lnTo>
                    <a:lnTo>
                      <a:pt x="380" y="195"/>
                    </a:lnTo>
                    <a:lnTo>
                      <a:pt x="383" y="209"/>
                    </a:lnTo>
                    <a:lnTo>
                      <a:pt x="425" y="805"/>
                    </a:lnTo>
                    <a:lnTo>
                      <a:pt x="425" y="805"/>
                    </a:lnTo>
                    <a:lnTo>
                      <a:pt x="425" y="819"/>
                    </a:lnTo>
                    <a:lnTo>
                      <a:pt x="421" y="834"/>
                    </a:lnTo>
                    <a:lnTo>
                      <a:pt x="415" y="846"/>
                    </a:lnTo>
                    <a:lnTo>
                      <a:pt x="407" y="859"/>
                    </a:lnTo>
                    <a:lnTo>
                      <a:pt x="396" y="869"/>
                    </a:lnTo>
                    <a:lnTo>
                      <a:pt x="383" y="877"/>
                    </a:lnTo>
                    <a:lnTo>
                      <a:pt x="370" y="882"/>
                    </a:lnTo>
                    <a:lnTo>
                      <a:pt x="354" y="883"/>
                    </a:lnTo>
                    <a:lnTo>
                      <a:pt x="354" y="883"/>
                    </a:lnTo>
                    <a:lnTo>
                      <a:pt x="354" y="883"/>
                    </a:lnTo>
                    <a:lnTo>
                      <a:pt x="343" y="883"/>
                    </a:lnTo>
                    <a:lnTo>
                      <a:pt x="346" y="928"/>
                    </a:lnTo>
                    <a:lnTo>
                      <a:pt x="346" y="928"/>
                    </a:lnTo>
                    <a:lnTo>
                      <a:pt x="346" y="945"/>
                    </a:lnTo>
                    <a:lnTo>
                      <a:pt x="341" y="959"/>
                    </a:lnTo>
                    <a:lnTo>
                      <a:pt x="334" y="973"/>
                    </a:lnTo>
                    <a:lnTo>
                      <a:pt x="326" y="986"/>
                    </a:lnTo>
                    <a:lnTo>
                      <a:pt x="315" y="996"/>
                    </a:lnTo>
                    <a:lnTo>
                      <a:pt x="302" y="1004"/>
                    </a:lnTo>
                    <a:lnTo>
                      <a:pt x="288" y="1009"/>
                    </a:lnTo>
                    <a:lnTo>
                      <a:pt x="272" y="1012"/>
                    </a:lnTo>
                    <a:lnTo>
                      <a:pt x="272" y="1012"/>
                    </a:lnTo>
                    <a:lnTo>
                      <a:pt x="272" y="1012"/>
                    </a:lnTo>
                    <a:lnTo>
                      <a:pt x="260" y="1012"/>
                    </a:lnTo>
                    <a:lnTo>
                      <a:pt x="249" y="1010"/>
                    </a:lnTo>
                    <a:lnTo>
                      <a:pt x="240" y="1007"/>
                    </a:lnTo>
                    <a:lnTo>
                      <a:pt x="230" y="1002"/>
                    </a:lnTo>
                    <a:lnTo>
                      <a:pt x="220" y="998"/>
                    </a:lnTo>
                    <a:lnTo>
                      <a:pt x="212" y="991"/>
                    </a:lnTo>
                    <a:lnTo>
                      <a:pt x="206" y="983"/>
                    </a:lnTo>
                    <a:lnTo>
                      <a:pt x="199" y="973"/>
                    </a:lnTo>
                    <a:lnTo>
                      <a:pt x="199" y="973"/>
                    </a:lnTo>
                    <a:lnTo>
                      <a:pt x="188" y="982"/>
                    </a:lnTo>
                    <a:lnTo>
                      <a:pt x="177" y="988"/>
                    </a:lnTo>
                    <a:lnTo>
                      <a:pt x="164" y="993"/>
                    </a:lnTo>
                    <a:lnTo>
                      <a:pt x="149" y="994"/>
                    </a:lnTo>
                    <a:lnTo>
                      <a:pt x="149" y="994"/>
                    </a:lnTo>
                    <a:lnTo>
                      <a:pt x="149" y="994"/>
                    </a:lnTo>
                    <a:lnTo>
                      <a:pt x="132" y="994"/>
                    </a:lnTo>
                    <a:lnTo>
                      <a:pt x="116" y="990"/>
                    </a:lnTo>
                    <a:lnTo>
                      <a:pt x="101" y="983"/>
                    </a:lnTo>
                    <a:lnTo>
                      <a:pt x="88" y="973"/>
                    </a:lnTo>
                    <a:lnTo>
                      <a:pt x="77" y="961"/>
                    </a:lnTo>
                    <a:lnTo>
                      <a:pt x="67" y="948"/>
                    </a:lnTo>
                    <a:lnTo>
                      <a:pt x="61" y="932"/>
                    </a:lnTo>
                    <a:lnTo>
                      <a:pt x="59" y="91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74"/>
                    </a:lnTo>
                    <a:lnTo>
                      <a:pt x="3" y="58"/>
                    </a:lnTo>
                    <a:lnTo>
                      <a:pt x="11" y="42"/>
                    </a:lnTo>
                    <a:lnTo>
                      <a:pt x="21" y="29"/>
                    </a:lnTo>
                    <a:lnTo>
                      <a:pt x="32" y="18"/>
                    </a:lnTo>
                    <a:lnTo>
                      <a:pt x="47" y="10"/>
                    </a:lnTo>
                    <a:lnTo>
                      <a:pt x="63" y="3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11" y="5"/>
                    </a:lnTo>
                    <a:lnTo>
                      <a:pt x="125" y="11"/>
                    </a:lnTo>
                    <a:lnTo>
                      <a:pt x="138" y="19"/>
                    </a:lnTo>
                    <a:lnTo>
                      <a:pt x="149" y="31"/>
                    </a:lnTo>
                    <a:lnTo>
                      <a:pt x="159" y="44"/>
                    </a:lnTo>
                    <a:lnTo>
                      <a:pt x="166" y="58"/>
                    </a:lnTo>
                    <a:lnTo>
                      <a:pt x="169" y="74"/>
                    </a:lnTo>
                    <a:lnTo>
                      <a:pt x="169" y="74"/>
                    </a:lnTo>
                    <a:lnTo>
                      <a:pt x="177" y="69"/>
                    </a:lnTo>
                    <a:lnTo>
                      <a:pt x="186" y="66"/>
                    </a:lnTo>
                    <a:lnTo>
                      <a:pt x="195" y="65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20" y="65"/>
                    </a:lnTo>
                    <a:lnTo>
                      <a:pt x="235" y="68"/>
                    </a:lnTo>
                    <a:lnTo>
                      <a:pt x="249" y="74"/>
                    </a:lnTo>
                    <a:lnTo>
                      <a:pt x="262" y="82"/>
                    </a:lnTo>
                    <a:lnTo>
                      <a:pt x="272" y="93"/>
                    </a:lnTo>
                    <a:lnTo>
                      <a:pt x="280" y="106"/>
                    </a:lnTo>
                    <a:lnTo>
                      <a:pt x="285" y="121"/>
                    </a:lnTo>
                    <a:lnTo>
                      <a:pt x="288" y="137"/>
                    </a:lnTo>
                    <a:lnTo>
                      <a:pt x="288" y="142"/>
                    </a:lnTo>
                    <a:lnTo>
                      <a:pt x="288" y="142"/>
                    </a:lnTo>
                    <a:lnTo>
                      <a:pt x="302" y="139"/>
                    </a:lnTo>
                    <a:lnTo>
                      <a:pt x="302" y="139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53"/>
              <p:cNvSpPr>
                <a:spLocks/>
              </p:cNvSpPr>
              <p:nvPr/>
            </p:nvSpPr>
            <p:spPr bwMode="auto">
              <a:xfrm>
                <a:off x="2572973" y="3838371"/>
                <a:ext cx="281949" cy="446861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45" y="1"/>
                  </a:cxn>
                  <a:cxn ang="0">
                    <a:pos x="58" y="0"/>
                  </a:cxn>
                  <a:cxn ang="0">
                    <a:pos x="69" y="1"/>
                  </a:cxn>
                  <a:cxn ang="0">
                    <a:pos x="79" y="4"/>
                  </a:cxn>
                  <a:cxn ang="0">
                    <a:pos x="90" y="9"/>
                  </a:cxn>
                  <a:cxn ang="0">
                    <a:pos x="98" y="16"/>
                  </a:cxn>
                  <a:cxn ang="0">
                    <a:pos x="106" y="24"/>
                  </a:cxn>
                  <a:cxn ang="0">
                    <a:pos x="113" y="35"/>
                  </a:cxn>
                  <a:cxn ang="0">
                    <a:pos x="312" y="498"/>
                  </a:cxn>
                  <a:cxn ang="0">
                    <a:pos x="317" y="502"/>
                  </a:cxn>
                  <a:cxn ang="0">
                    <a:pos x="185" y="503"/>
                  </a:cxn>
                  <a:cxn ang="0">
                    <a:pos x="7" y="83"/>
                  </a:cxn>
                  <a:cxn ang="0">
                    <a:pos x="7" y="83"/>
                  </a:cxn>
                  <a:cxn ang="0">
                    <a:pos x="2" y="72"/>
                  </a:cxn>
                  <a:cxn ang="0">
                    <a:pos x="0" y="61"/>
                  </a:cxn>
                  <a:cxn ang="0">
                    <a:pos x="2" y="50"/>
                  </a:cxn>
                  <a:cxn ang="0">
                    <a:pos x="3" y="38"/>
                  </a:cxn>
                  <a:cxn ang="0">
                    <a:pos x="10" y="29"/>
                  </a:cxn>
                  <a:cxn ang="0">
                    <a:pos x="16" y="19"/>
                  </a:cxn>
                  <a:cxn ang="0">
                    <a:pos x="24" y="11"/>
                  </a:cxn>
                  <a:cxn ang="0">
                    <a:pos x="36" y="6"/>
                  </a:cxn>
                  <a:cxn ang="0">
                    <a:pos x="36" y="6"/>
                  </a:cxn>
                </a:cxnLst>
                <a:rect l="0" t="0" r="r" b="b"/>
                <a:pathLst>
                  <a:path w="317" h="503">
                    <a:moveTo>
                      <a:pt x="36" y="6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69" y="1"/>
                    </a:lnTo>
                    <a:lnTo>
                      <a:pt x="79" y="4"/>
                    </a:lnTo>
                    <a:lnTo>
                      <a:pt x="90" y="9"/>
                    </a:lnTo>
                    <a:lnTo>
                      <a:pt x="98" y="16"/>
                    </a:lnTo>
                    <a:lnTo>
                      <a:pt x="106" y="24"/>
                    </a:lnTo>
                    <a:lnTo>
                      <a:pt x="113" y="35"/>
                    </a:lnTo>
                    <a:lnTo>
                      <a:pt x="312" y="498"/>
                    </a:lnTo>
                    <a:lnTo>
                      <a:pt x="317" y="502"/>
                    </a:lnTo>
                    <a:lnTo>
                      <a:pt x="185" y="503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2" y="72"/>
                    </a:lnTo>
                    <a:lnTo>
                      <a:pt x="0" y="61"/>
                    </a:lnTo>
                    <a:lnTo>
                      <a:pt x="2" y="50"/>
                    </a:lnTo>
                    <a:lnTo>
                      <a:pt x="3" y="38"/>
                    </a:lnTo>
                    <a:lnTo>
                      <a:pt x="10" y="29"/>
                    </a:lnTo>
                    <a:lnTo>
                      <a:pt x="16" y="19"/>
                    </a:lnTo>
                    <a:lnTo>
                      <a:pt x="24" y="11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54"/>
              <p:cNvSpPr>
                <a:spLocks noChangeArrowheads="1"/>
              </p:cNvSpPr>
              <p:nvPr/>
            </p:nvSpPr>
            <p:spPr bwMode="auto">
              <a:xfrm>
                <a:off x="1446954" y="3143254"/>
                <a:ext cx="1260788" cy="17821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55"/>
              <p:cNvSpPr>
                <a:spLocks noChangeArrowheads="1"/>
              </p:cNvSpPr>
              <p:nvPr/>
            </p:nvSpPr>
            <p:spPr bwMode="auto">
              <a:xfrm>
                <a:off x="1773234" y="3334766"/>
                <a:ext cx="61000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56"/>
              <p:cNvSpPr>
                <a:spLocks noChangeArrowheads="1"/>
              </p:cNvSpPr>
              <p:nvPr/>
            </p:nvSpPr>
            <p:spPr bwMode="auto">
              <a:xfrm>
                <a:off x="1563989" y="3412789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57"/>
              <p:cNvSpPr>
                <a:spLocks noChangeArrowheads="1"/>
              </p:cNvSpPr>
              <p:nvPr/>
            </p:nvSpPr>
            <p:spPr bwMode="auto">
              <a:xfrm>
                <a:off x="1563989" y="3467761"/>
                <a:ext cx="1028490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158"/>
              <p:cNvSpPr>
                <a:spLocks noChangeArrowheads="1"/>
              </p:cNvSpPr>
              <p:nvPr/>
            </p:nvSpPr>
            <p:spPr bwMode="auto">
              <a:xfrm>
                <a:off x="1563989" y="3522731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59"/>
              <p:cNvSpPr>
                <a:spLocks noChangeArrowheads="1"/>
              </p:cNvSpPr>
              <p:nvPr/>
            </p:nvSpPr>
            <p:spPr bwMode="auto">
              <a:xfrm>
                <a:off x="1563989" y="3577703"/>
                <a:ext cx="1028490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60"/>
              <p:cNvSpPr>
                <a:spLocks noChangeArrowheads="1"/>
              </p:cNvSpPr>
              <p:nvPr/>
            </p:nvSpPr>
            <p:spPr bwMode="auto">
              <a:xfrm>
                <a:off x="1563989" y="3632673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61"/>
              <p:cNvSpPr>
                <a:spLocks noChangeArrowheads="1"/>
              </p:cNvSpPr>
              <p:nvPr/>
            </p:nvSpPr>
            <p:spPr bwMode="auto">
              <a:xfrm>
                <a:off x="1563989" y="3687645"/>
                <a:ext cx="1028490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62"/>
              <p:cNvSpPr>
                <a:spLocks noChangeArrowheads="1"/>
              </p:cNvSpPr>
              <p:nvPr/>
            </p:nvSpPr>
            <p:spPr bwMode="auto">
              <a:xfrm>
                <a:off x="1563989" y="3742615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63"/>
              <p:cNvSpPr>
                <a:spLocks noChangeArrowheads="1"/>
              </p:cNvSpPr>
              <p:nvPr/>
            </p:nvSpPr>
            <p:spPr bwMode="auto">
              <a:xfrm>
                <a:off x="1563989" y="3795813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164"/>
              <p:cNvSpPr>
                <a:spLocks noChangeArrowheads="1"/>
              </p:cNvSpPr>
              <p:nvPr/>
            </p:nvSpPr>
            <p:spPr bwMode="auto">
              <a:xfrm>
                <a:off x="1563989" y="3850785"/>
                <a:ext cx="514245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65"/>
              <p:cNvSpPr>
                <a:spLocks/>
              </p:cNvSpPr>
              <p:nvPr/>
            </p:nvSpPr>
            <p:spPr bwMode="auto">
              <a:xfrm>
                <a:off x="2324717" y="4022790"/>
                <a:ext cx="267763" cy="265989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82" y="3"/>
                  </a:cxn>
                  <a:cxn ang="0">
                    <a:pos x="209" y="11"/>
                  </a:cxn>
                  <a:cxn ang="0">
                    <a:pos x="235" y="26"/>
                  </a:cxn>
                  <a:cxn ang="0">
                    <a:pos x="258" y="44"/>
                  </a:cxn>
                  <a:cxn ang="0">
                    <a:pos x="275" y="66"/>
                  </a:cxn>
                  <a:cxn ang="0">
                    <a:pos x="290" y="92"/>
                  </a:cxn>
                  <a:cxn ang="0">
                    <a:pos x="298" y="119"/>
                  </a:cxn>
                  <a:cxn ang="0">
                    <a:pos x="301" y="150"/>
                  </a:cxn>
                  <a:cxn ang="0">
                    <a:pos x="301" y="166"/>
                  </a:cxn>
                  <a:cxn ang="0">
                    <a:pos x="295" y="195"/>
                  </a:cxn>
                  <a:cxn ang="0">
                    <a:pos x="283" y="222"/>
                  </a:cxn>
                  <a:cxn ang="0">
                    <a:pos x="267" y="246"/>
                  </a:cxn>
                  <a:cxn ang="0">
                    <a:pos x="246" y="266"/>
                  </a:cxn>
                  <a:cxn ang="0">
                    <a:pos x="222" y="282"/>
                  </a:cxn>
                  <a:cxn ang="0">
                    <a:pos x="197" y="293"/>
                  </a:cxn>
                  <a:cxn ang="0">
                    <a:pos x="166" y="299"/>
                  </a:cxn>
                  <a:cxn ang="0">
                    <a:pos x="152" y="301"/>
                  </a:cxn>
                  <a:cxn ang="0">
                    <a:pos x="121" y="298"/>
                  </a:cxn>
                  <a:cxn ang="0">
                    <a:pos x="92" y="288"/>
                  </a:cxn>
                  <a:cxn ang="0">
                    <a:pos x="66" y="275"/>
                  </a:cxn>
                  <a:cxn ang="0">
                    <a:pos x="45" y="256"/>
                  </a:cxn>
                  <a:cxn ang="0">
                    <a:pos x="26" y="233"/>
                  </a:cxn>
                  <a:cxn ang="0">
                    <a:pos x="13" y="209"/>
                  </a:cxn>
                  <a:cxn ang="0">
                    <a:pos x="4" y="180"/>
                  </a:cxn>
                  <a:cxn ang="0">
                    <a:pos x="0" y="150"/>
                  </a:cxn>
                  <a:cxn ang="0">
                    <a:pos x="2" y="135"/>
                  </a:cxn>
                  <a:cxn ang="0">
                    <a:pos x="7" y="105"/>
                  </a:cxn>
                  <a:cxn ang="0">
                    <a:pos x="20" y="79"/>
                  </a:cxn>
                  <a:cxn ang="0">
                    <a:pos x="36" y="55"/>
                  </a:cxn>
                  <a:cxn ang="0">
                    <a:pos x="55" y="34"/>
                  </a:cxn>
                  <a:cxn ang="0">
                    <a:pos x="79" y="18"/>
                  </a:cxn>
                  <a:cxn ang="0">
                    <a:pos x="106" y="7"/>
                  </a:cxn>
                  <a:cxn ang="0">
                    <a:pos x="135" y="0"/>
                  </a:cxn>
                  <a:cxn ang="0">
                    <a:pos x="152" y="0"/>
                  </a:cxn>
                </a:cxnLst>
                <a:rect l="0" t="0" r="r" b="b"/>
                <a:pathLst>
                  <a:path w="301" h="301">
                    <a:moveTo>
                      <a:pt x="152" y="0"/>
                    </a:moveTo>
                    <a:lnTo>
                      <a:pt x="152" y="0"/>
                    </a:lnTo>
                    <a:lnTo>
                      <a:pt x="166" y="0"/>
                    </a:lnTo>
                    <a:lnTo>
                      <a:pt x="182" y="3"/>
                    </a:lnTo>
                    <a:lnTo>
                      <a:pt x="197" y="7"/>
                    </a:lnTo>
                    <a:lnTo>
                      <a:pt x="209" y="11"/>
                    </a:lnTo>
                    <a:lnTo>
                      <a:pt x="222" y="18"/>
                    </a:lnTo>
                    <a:lnTo>
                      <a:pt x="235" y="26"/>
                    </a:lnTo>
                    <a:lnTo>
                      <a:pt x="246" y="34"/>
                    </a:lnTo>
                    <a:lnTo>
                      <a:pt x="258" y="44"/>
                    </a:lnTo>
                    <a:lnTo>
                      <a:pt x="267" y="55"/>
                    </a:lnTo>
                    <a:lnTo>
                      <a:pt x="275" y="66"/>
                    </a:lnTo>
                    <a:lnTo>
                      <a:pt x="283" y="79"/>
                    </a:lnTo>
                    <a:lnTo>
                      <a:pt x="290" y="92"/>
                    </a:lnTo>
                    <a:lnTo>
                      <a:pt x="295" y="105"/>
                    </a:lnTo>
                    <a:lnTo>
                      <a:pt x="298" y="119"/>
                    </a:lnTo>
                    <a:lnTo>
                      <a:pt x="301" y="135"/>
                    </a:lnTo>
                    <a:lnTo>
                      <a:pt x="301" y="150"/>
                    </a:lnTo>
                    <a:lnTo>
                      <a:pt x="301" y="150"/>
                    </a:lnTo>
                    <a:lnTo>
                      <a:pt x="301" y="166"/>
                    </a:lnTo>
                    <a:lnTo>
                      <a:pt x="298" y="180"/>
                    </a:lnTo>
                    <a:lnTo>
                      <a:pt x="295" y="195"/>
                    </a:lnTo>
                    <a:lnTo>
                      <a:pt x="290" y="209"/>
                    </a:lnTo>
                    <a:lnTo>
                      <a:pt x="283" y="222"/>
                    </a:lnTo>
                    <a:lnTo>
                      <a:pt x="275" y="233"/>
                    </a:lnTo>
                    <a:lnTo>
                      <a:pt x="267" y="246"/>
                    </a:lnTo>
                    <a:lnTo>
                      <a:pt x="258" y="256"/>
                    </a:lnTo>
                    <a:lnTo>
                      <a:pt x="246" y="266"/>
                    </a:lnTo>
                    <a:lnTo>
                      <a:pt x="235" y="275"/>
                    </a:lnTo>
                    <a:lnTo>
                      <a:pt x="222" y="282"/>
                    </a:lnTo>
                    <a:lnTo>
                      <a:pt x="209" y="288"/>
                    </a:lnTo>
                    <a:lnTo>
                      <a:pt x="197" y="293"/>
                    </a:lnTo>
                    <a:lnTo>
                      <a:pt x="182" y="298"/>
                    </a:lnTo>
                    <a:lnTo>
                      <a:pt x="166" y="299"/>
                    </a:lnTo>
                    <a:lnTo>
                      <a:pt x="152" y="301"/>
                    </a:lnTo>
                    <a:lnTo>
                      <a:pt x="152" y="301"/>
                    </a:lnTo>
                    <a:lnTo>
                      <a:pt x="135" y="299"/>
                    </a:lnTo>
                    <a:lnTo>
                      <a:pt x="121" y="298"/>
                    </a:lnTo>
                    <a:lnTo>
                      <a:pt x="106" y="293"/>
                    </a:lnTo>
                    <a:lnTo>
                      <a:pt x="92" y="288"/>
                    </a:lnTo>
                    <a:lnTo>
                      <a:pt x="79" y="282"/>
                    </a:lnTo>
                    <a:lnTo>
                      <a:pt x="66" y="275"/>
                    </a:lnTo>
                    <a:lnTo>
                      <a:pt x="55" y="266"/>
                    </a:lnTo>
                    <a:lnTo>
                      <a:pt x="45" y="256"/>
                    </a:lnTo>
                    <a:lnTo>
                      <a:pt x="36" y="246"/>
                    </a:lnTo>
                    <a:lnTo>
                      <a:pt x="26" y="233"/>
                    </a:lnTo>
                    <a:lnTo>
                      <a:pt x="20" y="222"/>
                    </a:lnTo>
                    <a:lnTo>
                      <a:pt x="13" y="209"/>
                    </a:lnTo>
                    <a:lnTo>
                      <a:pt x="7" y="195"/>
                    </a:lnTo>
                    <a:lnTo>
                      <a:pt x="4" y="180"/>
                    </a:lnTo>
                    <a:lnTo>
                      <a:pt x="2" y="16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35"/>
                    </a:lnTo>
                    <a:lnTo>
                      <a:pt x="4" y="119"/>
                    </a:lnTo>
                    <a:lnTo>
                      <a:pt x="7" y="105"/>
                    </a:lnTo>
                    <a:lnTo>
                      <a:pt x="13" y="92"/>
                    </a:lnTo>
                    <a:lnTo>
                      <a:pt x="20" y="79"/>
                    </a:lnTo>
                    <a:lnTo>
                      <a:pt x="26" y="66"/>
                    </a:lnTo>
                    <a:lnTo>
                      <a:pt x="36" y="55"/>
                    </a:lnTo>
                    <a:lnTo>
                      <a:pt x="45" y="44"/>
                    </a:lnTo>
                    <a:lnTo>
                      <a:pt x="55" y="34"/>
                    </a:lnTo>
                    <a:lnTo>
                      <a:pt x="66" y="26"/>
                    </a:lnTo>
                    <a:lnTo>
                      <a:pt x="79" y="18"/>
                    </a:lnTo>
                    <a:lnTo>
                      <a:pt x="92" y="11"/>
                    </a:lnTo>
                    <a:lnTo>
                      <a:pt x="106" y="7"/>
                    </a:lnTo>
                    <a:lnTo>
                      <a:pt x="121" y="3"/>
                    </a:lnTo>
                    <a:lnTo>
                      <a:pt x="135" y="0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4C8E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66"/>
              <p:cNvSpPr>
                <a:spLocks/>
              </p:cNvSpPr>
              <p:nvPr/>
            </p:nvSpPr>
            <p:spPr bwMode="auto">
              <a:xfrm>
                <a:off x="2338903" y="4154011"/>
                <a:ext cx="120582" cy="111716"/>
              </a:xfrm>
              <a:custGeom>
                <a:avLst/>
                <a:gdLst/>
                <a:ahLst/>
                <a:cxnLst>
                  <a:cxn ang="0">
                    <a:pos x="52" y="125"/>
                  </a:cxn>
                  <a:cxn ang="0">
                    <a:pos x="52" y="125"/>
                  </a:cxn>
                  <a:cxn ang="0">
                    <a:pos x="37" y="114"/>
                  </a:cxn>
                  <a:cxn ang="0">
                    <a:pos x="23" y="101"/>
                  </a:cxn>
                  <a:cxn ang="0">
                    <a:pos x="12" y="85"/>
                  </a:cxn>
                  <a:cxn ang="0">
                    <a:pos x="0" y="69"/>
                  </a:cxn>
                  <a:cxn ang="0">
                    <a:pos x="136" y="0"/>
                  </a:cxn>
                  <a:cxn ang="0">
                    <a:pos x="52" y="125"/>
                  </a:cxn>
                </a:cxnLst>
                <a:rect l="0" t="0" r="r" b="b"/>
                <a:pathLst>
                  <a:path w="136" h="125">
                    <a:moveTo>
                      <a:pt x="52" y="125"/>
                    </a:moveTo>
                    <a:lnTo>
                      <a:pt x="52" y="125"/>
                    </a:lnTo>
                    <a:lnTo>
                      <a:pt x="37" y="114"/>
                    </a:lnTo>
                    <a:lnTo>
                      <a:pt x="23" y="101"/>
                    </a:lnTo>
                    <a:lnTo>
                      <a:pt x="12" y="85"/>
                    </a:lnTo>
                    <a:lnTo>
                      <a:pt x="0" y="69"/>
                    </a:lnTo>
                    <a:lnTo>
                      <a:pt x="136" y="0"/>
                    </a:lnTo>
                    <a:lnTo>
                      <a:pt x="52" y="125"/>
                    </a:lnTo>
                    <a:close/>
                  </a:path>
                </a:pathLst>
              </a:custGeom>
              <a:solidFill>
                <a:srgbClr val="9ACA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67"/>
              <p:cNvSpPr>
                <a:spLocks/>
              </p:cNvSpPr>
              <p:nvPr/>
            </p:nvSpPr>
            <p:spPr bwMode="auto">
              <a:xfrm>
                <a:off x="2324717" y="4051162"/>
                <a:ext cx="134768" cy="164914"/>
              </a:xfrm>
              <a:custGeom>
                <a:avLst/>
                <a:gdLst/>
                <a:ahLst/>
                <a:cxnLst>
                  <a:cxn ang="0">
                    <a:pos x="16" y="187"/>
                  </a:cxn>
                  <a:cxn ang="0">
                    <a:pos x="16" y="187"/>
                  </a:cxn>
                  <a:cxn ang="0">
                    <a:pos x="10" y="171"/>
                  </a:cxn>
                  <a:cxn ang="0">
                    <a:pos x="5" y="153"/>
                  </a:cxn>
                  <a:cxn ang="0">
                    <a:pos x="2" y="13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2" y="100"/>
                  </a:cxn>
                  <a:cxn ang="0">
                    <a:pos x="5" y="82"/>
                  </a:cxn>
                  <a:cxn ang="0">
                    <a:pos x="10" y="66"/>
                  </a:cxn>
                  <a:cxn ang="0">
                    <a:pos x="16" y="52"/>
                  </a:cxn>
                  <a:cxn ang="0">
                    <a:pos x="24" y="36"/>
                  </a:cxn>
                  <a:cxn ang="0">
                    <a:pos x="34" y="23"/>
                  </a:cxn>
                  <a:cxn ang="0">
                    <a:pos x="45" y="10"/>
                  </a:cxn>
                  <a:cxn ang="0">
                    <a:pos x="58" y="0"/>
                  </a:cxn>
                  <a:cxn ang="0">
                    <a:pos x="152" y="118"/>
                  </a:cxn>
                  <a:cxn ang="0">
                    <a:pos x="16" y="187"/>
                  </a:cxn>
                </a:cxnLst>
                <a:rect l="0" t="0" r="r" b="b"/>
                <a:pathLst>
                  <a:path w="152" h="187">
                    <a:moveTo>
                      <a:pt x="16" y="187"/>
                    </a:moveTo>
                    <a:lnTo>
                      <a:pt x="16" y="187"/>
                    </a:lnTo>
                    <a:lnTo>
                      <a:pt x="10" y="171"/>
                    </a:lnTo>
                    <a:lnTo>
                      <a:pt x="5" y="153"/>
                    </a:lnTo>
                    <a:lnTo>
                      <a:pt x="2" y="135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0"/>
                    </a:lnTo>
                    <a:lnTo>
                      <a:pt x="5" y="82"/>
                    </a:lnTo>
                    <a:lnTo>
                      <a:pt x="10" y="66"/>
                    </a:lnTo>
                    <a:lnTo>
                      <a:pt x="16" y="52"/>
                    </a:lnTo>
                    <a:lnTo>
                      <a:pt x="24" y="36"/>
                    </a:lnTo>
                    <a:lnTo>
                      <a:pt x="34" y="23"/>
                    </a:lnTo>
                    <a:lnTo>
                      <a:pt x="45" y="10"/>
                    </a:lnTo>
                    <a:lnTo>
                      <a:pt x="58" y="0"/>
                    </a:lnTo>
                    <a:lnTo>
                      <a:pt x="152" y="118"/>
                    </a:lnTo>
                    <a:lnTo>
                      <a:pt x="16" y="187"/>
                    </a:lnTo>
                    <a:close/>
                  </a:path>
                </a:pathLst>
              </a:custGeom>
              <a:solidFill>
                <a:srgbClr val="87BBD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68"/>
              <p:cNvSpPr>
                <a:spLocks/>
              </p:cNvSpPr>
              <p:nvPr/>
            </p:nvSpPr>
            <p:spPr bwMode="auto">
              <a:xfrm>
                <a:off x="2376142" y="4022790"/>
                <a:ext cx="83344" cy="13122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10" y="24"/>
                  </a:cxn>
                  <a:cxn ang="0">
                    <a:pos x="21" y="18"/>
                  </a:cxn>
                  <a:cxn ang="0">
                    <a:pos x="32" y="13"/>
                  </a:cxn>
                  <a:cxn ang="0">
                    <a:pos x="44" y="8"/>
                  </a:cxn>
                  <a:cxn ang="0">
                    <a:pos x="55" y="5"/>
                  </a:cxn>
                  <a:cxn ang="0">
                    <a:pos x="68" y="2"/>
                  </a:cxn>
                  <a:cxn ang="0">
                    <a:pos x="81" y="0"/>
                  </a:cxn>
                  <a:cxn ang="0">
                    <a:pos x="94" y="0"/>
                  </a:cxn>
                  <a:cxn ang="0">
                    <a:pos x="94" y="150"/>
                  </a:cxn>
                  <a:cxn ang="0">
                    <a:pos x="0" y="32"/>
                  </a:cxn>
                </a:cxnLst>
                <a:rect l="0" t="0" r="r" b="b"/>
                <a:pathLst>
                  <a:path w="94" h="150">
                    <a:moveTo>
                      <a:pt x="0" y="32"/>
                    </a:moveTo>
                    <a:lnTo>
                      <a:pt x="0" y="32"/>
                    </a:lnTo>
                    <a:lnTo>
                      <a:pt x="10" y="24"/>
                    </a:lnTo>
                    <a:lnTo>
                      <a:pt x="21" y="18"/>
                    </a:lnTo>
                    <a:lnTo>
                      <a:pt x="32" y="13"/>
                    </a:lnTo>
                    <a:lnTo>
                      <a:pt x="44" y="8"/>
                    </a:lnTo>
                    <a:lnTo>
                      <a:pt x="55" y="5"/>
                    </a:lnTo>
                    <a:lnTo>
                      <a:pt x="68" y="2"/>
                    </a:lnTo>
                    <a:lnTo>
                      <a:pt x="81" y="0"/>
                    </a:lnTo>
                    <a:lnTo>
                      <a:pt x="94" y="0"/>
                    </a:lnTo>
                    <a:lnTo>
                      <a:pt x="94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3AC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69"/>
              <p:cNvSpPr>
                <a:spLocks/>
              </p:cNvSpPr>
              <p:nvPr/>
            </p:nvSpPr>
            <p:spPr bwMode="auto">
              <a:xfrm>
                <a:off x="2459484" y="4022790"/>
                <a:ext cx="93983" cy="1312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06" y="45"/>
                  </a:cxn>
                  <a:cxn ang="0">
                    <a:pos x="106" y="45"/>
                  </a:cxn>
                  <a:cxn ang="0">
                    <a:pos x="96" y="34"/>
                  </a:cxn>
                  <a:cxn ang="0">
                    <a:pos x="83" y="26"/>
                  </a:cxn>
                  <a:cxn ang="0">
                    <a:pos x="72" y="18"/>
                  </a:cxn>
                  <a:cxn ang="0">
                    <a:pos x="57" y="11"/>
                  </a:cxn>
                  <a:cxn ang="0">
                    <a:pos x="45" y="7"/>
                  </a:cxn>
                  <a:cxn ang="0">
                    <a:pos x="30" y="3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6" h="150">
                    <a:moveTo>
                      <a:pt x="0" y="0"/>
                    </a:moveTo>
                    <a:lnTo>
                      <a:pt x="0" y="150"/>
                    </a:lnTo>
                    <a:lnTo>
                      <a:pt x="106" y="45"/>
                    </a:lnTo>
                    <a:lnTo>
                      <a:pt x="106" y="45"/>
                    </a:lnTo>
                    <a:lnTo>
                      <a:pt x="96" y="34"/>
                    </a:lnTo>
                    <a:lnTo>
                      <a:pt x="83" y="26"/>
                    </a:lnTo>
                    <a:lnTo>
                      <a:pt x="72" y="18"/>
                    </a:lnTo>
                    <a:lnTo>
                      <a:pt x="57" y="11"/>
                    </a:lnTo>
                    <a:lnTo>
                      <a:pt x="45" y="7"/>
                    </a:lnTo>
                    <a:lnTo>
                      <a:pt x="30" y="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9D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70"/>
              <p:cNvSpPr>
                <a:spLocks/>
              </p:cNvSpPr>
              <p:nvPr/>
            </p:nvSpPr>
            <p:spPr bwMode="auto">
              <a:xfrm>
                <a:off x="1563989" y="4311832"/>
                <a:ext cx="611775" cy="141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0" y="0"/>
                  </a:cxn>
                  <a:cxn ang="0">
                    <a:pos x="690" y="16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690" h="16">
                    <a:moveTo>
                      <a:pt x="0" y="0"/>
                    </a:moveTo>
                    <a:lnTo>
                      <a:pt x="690" y="0"/>
                    </a:lnTo>
                    <a:lnTo>
                      <a:pt x="690" y="16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71"/>
              <p:cNvSpPr>
                <a:spLocks/>
              </p:cNvSpPr>
              <p:nvPr/>
            </p:nvSpPr>
            <p:spPr bwMode="auto">
              <a:xfrm>
                <a:off x="1563989" y="3983778"/>
                <a:ext cx="109942" cy="32805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4" y="0"/>
                  </a:cxn>
                  <a:cxn ang="0">
                    <a:pos x="124" y="370"/>
                  </a:cxn>
                  <a:cxn ang="0">
                    <a:pos x="0" y="370"/>
                  </a:cxn>
                  <a:cxn ang="0">
                    <a:pos x="2" y="0"/>
                  </a:cxn>
                </a:cxnLst>
                <a:rect l="0" t="0" r="r" b="b"/>
                <a:pathLst>
                  <a:path w="124" h="370">
                    <a:moveTo>
                      <a:pt x="2" y="0"/>
                    </a:moveTo>
                    <a:lnTo>
                      <a:pt x="124" y="0"/>
                    </a:lnTo>
                    <a:lnTo>
                      <a:pt x="124" y="370"/>
                    </a:lnTo>
                    <a:lnTo>
                      <a:pt x="0" y="37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C8E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72"/>
              <p:cNvSpPr>
                <a:spLocks noChangeArrowheads="1"/>
              </p:cNvSpPr>
              <p:nvPr/>
            </p:nvSpPr>
            <p:spPr bwMode="auto">
              <a:xfrm>
                <a:off x="1689890" y="4106134"/>
                <a:ext cx="108169" cy="205698"/>
              </a:xfrm>
              <a:prstGeom prst="rect">
                <a:avLst/>
              </a:prstGeom>
              <a:solidFill>
                <a:srgbClr val="609D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173"/>
              <p:cNvSpPr>
                <a:spLocks noChangeArrowheads="1"/>
              </p:cNvSpPr>
              <p:nvPr/>
            </p:nvSpPr>
            <p:spPr bwMode="auto">
              <a:xfrm>
                <a:off x="1815792" y="4175290"/>
                <a:ext cx="108169" cy="136541"/>
              </a:xfrm>
              <a:prstGeom prst="rect">
                <a:avLst/>
              </a:prstGeom>
              <a:solidFill>
                <a:srgbClr val="73AC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74"/>
              <p:cNvSpPr>
                <a:spLocks noChangeArrowheads="1"/>
              </p:cNvSpPr>
              <p:nvPr/>
            </p:nvSpPr>
            <p:spPr bwMode="auto">
              <a:xfrm>
                <a:off x="1941693" y="4113227"/>
                <a:ext cx="108169" cy="198605"/>
              </a:xfrm>
              <a:prstGeom prst="rect">
                <a:avLst/>
              </a:prstGeom>
              <a:solidFill>
                <a:srgbClr val="87BB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75"/>
              <p:cNvSpPr>
                <a:spLocks noChangeArrowheads="1"/>
              </p:cNvSpPr>
              <p:nvPr/>
            </p:nvSpPr>
            <p:spPr bwMode="auto">
              <a:xfrm>
                <a:off x="2067595" y="4168197"/>
                <a:ext cx="108169" cy="143634"/>
              </a:xfrm>
              <a:prstGeom prst="rect">
                <a:avLst/>
              </a:prstGeom>
              <a:solidFill>
                <a:srgbClr val="9AC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176"/>
              <p:cNvSpPr>
                <a:spLocks noChangeArrowheads="1"/>
              </p:cNvSpPr>
              <p:nvPr/>
            </p:nvSpPr>
            <p:spPr bwMode="auto">
              <a:xfrm>
                <a:off x="2333584" y="4311832"/>
                <a:ext cx="54972" cy="1418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77"/>
              <p:cNvSpPr>
                <a:spLocks noChangeArrowheads="1"/>
              </p:cNvSpPr>
              <p:nvPr/>
            </p:nvSpPr>
            <p:spPr bwMode="auto">
              <a:xfrm>
                <a:off x="2415153" y="4311832"/>
                <a:ext cx="163140" cy="1418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78"/>
              <p:cNvSpPr>
                <a:spLocks noChangeArrowheads="1"/>
              </p:cNvSpPr>
              <p:nvPr/>
            </p:nvSpPr>
            <p:spPr bwMode="auto">
              <a:xfrm>
                <a:off x="1563989" y="4375669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79"/>
              <p:cNvSpPr>
                <a:spLocks noChangeArrowheads="1"/>
              </p:cNvSpPr>
              <p:nvPr/>
            </p:nvSpPr>
            <p:spPr bwMode="auto">
              <a:xfrm>
                <a:off x="1563989" y="4430640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80"/>
              <p:cNvSpPr>
                <a:spLocks noChangeArrowheads="1"/>
              </p:cNvSpPr>
              <p:nvPr/>
            </p:nvSpPr>
            <p:spPr bwMode="auto">
              <a:xfrm>
                <a:off x="1563989" y="4485611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81"/>
              <p:cNvSpPr>
                <a:spLocks noChangeArrowheads="1"/>
              </p:cNvSpPr>
              <p:nvPr/>
            </p:nvSpPr>
            <p:spPr bwMode="auto">
              <a:xfrm>
                <a:off x="1563989" y="4540582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82"/>
              <p:cNvSpPr>
                <a:spLocks noChangeArrowheads="1"/>
              </p:cNvSpPr>
              <p:nvPr/>
            </p:nvSpPr>
            <p:spPr bwMode="auto">
              <a:xfrm>
                <a:off x="1563989" y="4595553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83"/>
              <p:cNvSpPr>
                <a:spLocks noChangeArrowheads="1"/>
              </p:cNvSpPr>
              <p:nvPr/>
            </p:nvSpPr>
            <p:spPr bwMode="auto">
              <a:xfrm>
                <a:off x="1563989" y="4650524"/>
                <a:ext cx="471687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184"/>
              <p:cNvSpPr>
                <a:spLocks noChangeArrowheads="1"/>
              </p:cNvSpPr>
              <p:nvPr/>
            </p:nvSpPr>
            <p:spPr bwMode="auto">
              <a:xfrm>
                <a:off x="1563989" y="4705495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85"/>
              <p:cNvSpPr>
                <a:spLocks noChangeArrowheads="1"/>
              </p:cNvSpPr>
              <p:nvPr/>
            </p:nvSpPr>
            <p:spPr bwMode="auto">
              <a:xfrm>
                <a:off x="1563989" y="4758693"/>
                <a:ext cx="235844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86"/>
              <p:cNvSpPr>
                <a:spLocks noChangeArrowheads="1"/>
              </p:cNvSpPr>
              <p:nvPr/>
            </p:nvSpPr>
            <p:spPr bwMode="auto">
              <a:xfrm>
                <a:off x="2119019" y="4375669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87"/>
              <p:cNvSpPr>
                <a:spLocks noChangeArrowheads="1"/>
              </p:cNvSpPr>
              <p:nvPr/>
            </p:nvSpPr>
            <p:spPr bwMode="auto">
              <a:xfrm>
                <a:off x="2119019" y="4430640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88"/>
              <p:cNvSpPr>
                <a:spLocks noChangeArrowheads="1"/>
              </p:cNvSpPr>
              <p:nvPr/>
            </p:nvSpPr>
            <p:spPr bwMode="auto">
              <a:xfrm>
                <a:off x="2119019" y="4485611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89"/>
              <p:cNvSpPr>
                <a:spLocks noChangeArrowheads="1"/>
              </p:cNvSpPr>
              <p:nvPr/>
            </p:nvSpPr>
            <p:spPr bwMode="auto">
              <a:xfrm>
                <a:off x="2119019" y="4540582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90"/>
              <p:cNvSpPr>
                <a:spLocks noChangeArrowheads="1"/>
              </p:cNvSpPr>
              <p:nvPr/>
            </p:nvSpPr>
            <p:spPr bwMode="auto">
              <a:xfrm>
                <a:off x="2119019" y="4595553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91"/>
              <p:cNvSpPr>
                <a:spLocks noChangeArrowheads="1"/>
              </p:cNvSpPr>
              <p:nvPr/>
            </p:nvSpPr>
            <p:spPr bwMode="auto">
              <a:xfrm>
                <a:off x="2119019" y="4650524"/>
                <a:ext cx="473461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92"/>
              <p:cNvSpPr>
                <a:spLocks noChangeArrowheads="1"/>
              </p:cNvSpPr>
              <p:nvPr/>
            </p:nvSpPr>
            <p:spPr bwMode="auto">
              <a:xfrm>
                <a:off x="2119019" y="4705495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93"/>
              <p:cNvSpPr>
                <a:spLocks noChangeArrowheads="1"/>
              </p:cNvSpPr>
              <p:nvPr/>
            </p:nvSpPr>
            <p:spPr bwMode="auto">
              <a:xfrm>
                <a:off x="2119019" y="4758693"/>
                <a:ext cx="333373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94"/>
              <p:cNvSpPr>
                <a:spLocks/>
              </p:cNvSpPr>
              <p:nvPr/>
            </p:nvSpPr>
            <p:spPr bwMode="auto">
              <a:xfrm>
                <a:off x="2674049" y="4700175"/>
                <a:ext cx="297907" cy="473461"/>
              </a:xfrm>
              <a:custGeom>
                <a:avLst/>
                <a:gdLst/>
                <a:ahLst/>
                <a:cxnLst>
                  <a:cxn ang="0">
                    <a:pos x="295" y="529"/>
                  </a:cxn>
                  <a:cxn ang="0">
                    <a:pos x="337" y="516"/>
                  </a:cxn>
                  <a:cxn ang="0">
                    <a:pos x="316" y="466"/>
                  </a:cxn>
                  <a:cxn ang="0">
                    <a:pos x="150" y="69"/>
                  </a:cxn>
                  <a:cxn ang="0">
                    <a:pos x="150" y="69"/>
                  </a:cxn>
                  <a:cxn ang="0">
                    <a:pos x="144" y="55"/>
                  </a:cxn>
                  <a:cxn ang="0">
                    <a:pos x="136" y="43"/>
                  </a:cxn>
                  <a:cxn ang="0">
                    <a:pos x="129" y="32"/>
                  </a:cxn>
                  <a:cxn ang="0">
                    <a:pos x="120" y="22"/>
                  </a:cxn>
                  <a:cxn ang="0">
                    <a:pos x="111" y="16"/>
                  </a:cxn>
                  <a:cxn ang="0">
                    <a:pos x="102" y="10"/>
                  </a:cxn>
                  <a:cxn ang="0">
                    <a:pos x="92" y="6"/>
                  </a:cxn>
                  <a:cxn ang="0">
                    <a:pos x="83" y="3"/>
                  </a:cxn>
                  <a:cxn ang="0">
                    <a:pos x="73" y="2"/>
                  </a:cxn>
                  <a:cxn ang="0">
                    <a:pos x="63" y="0"/>
                  </a:cxn>
                  <a:cxn ang="0">
                    <a:pos x="42" y="2"/>
                  </a:cxn>
                  <a:cxn ang="0">
                    <a:pos x="21" y="5"/>
                  </a:cxn>
                  <a:cxn ang="0">
                    <a:pos x="0" y="11"/>
                  </a:cxn>
                  <a:cxn ang="0">
                    <a:pos x="197" y="479"/>
                  </a:cxn>
                  <a:cxn ang="0">
                    <a:pos x="197" y="479"/>
                  </a:cxn>
                  <a:cxn ang="0">
                    <a:pos x="203" y="494"/>
                  </a:cxn>
                  <a:cxn ang="0">
                    <a:pos x="213" y="505"/>
                  </a:cxn>
                  <a:cxn ang="0">
                    <a:pos x="224" y="516"/>
                  </a:cxn>
                  <a:cxn ang="0">
                    <a:pos x="237" y="524"/>
                  </a:cxn>
                  <a:cxn ang="0">
                    <a:pos x="251" y="529"/>
                  </a:cxn>
                  <a:cxn ang="0">
                    <a:pos x="266" y="532"/>
                  </a:cxn>
                  <a:cxn ang="0">
                    <a:pos x="280" y="532"/>
                  </a:cxn>
                  <a:cxn ang="0">
                    <a:pos x="295" y="529"/>
                  </a:cxn>
                  <a:cxn ang="0">
                    <a:pos x="295" y="529"/>
                  </a:cxn>
                </a:cxnLst>
                <a:rect l="0" t="0" r="r" b="b"/>
                <a:pathLst>
                  <a:path w="337" h="532">
                    <a:moveTo>
                      <a:pt x="295" y="529"/>
                    </a:moveTo>
                    <a:lnTo>
                      <a:pt x="337" y="516"/>
                    </a:lnTo>
                    <a:lnTo>
                      <a:pt x="316" y="466"/>
                    </a:lnTo>
                    <a:lnTo>
                      <a:pt x="150" y="69"/>
                    </a:lnTo>
                    <a:lnTo>
                      <a:pt x="150" y="69"/>
                    </a:lnTo>
                    <a:lnTo>
                      <a:pt x="144" y="55"/>
                    </a:lnTo>
                    <a:lnTo>
                      <a:pt x="136" y="43"/>
                    </a:lnTo>
                    <a:lnTo>
                      <a:pt x="129" y="32"/>
                    </a:lnTo>
                    <a:lnTo>
                      <a:pt x="120" y="22"/>
                    </a:lnTo>
                    <a:lnTo>
                      <a:pt x="111" y="16"/>
                    </a:lnTo>
                    <a:lnTo>
                      <a:pt x="102" y="10"/>
                    </a:lnTo>
                    <a:lnTo>
                      <a:pt x="92" y="6"/>
                    </a:lnTo>
                    <a:lnTo>
                      <a:pt x="83" y="3"/>
                    </a:lnTo>
                    <a:lnTo>
                      <a:pt x="73" y="2"/>
                    </a:lnTo>
                    <a:lnTo>
                      <a:pt x="63" y="0"/>
                    </a:lnTo>
                    <a:lnTo>
                      <a:pt x="42" y="2"/>
                    </a:lnTo>
                    <a:lnTo>
                      <a:pt x="21" y="5"/>
                    </a:lnTo>
                    <a:lnTo>
                      <a:pt x="0" y="11"/>
                    </a:lnTo>
                    <a:lnTo>
                      <a:pt x="197" y="479"/>
                    </a:lnTo>
                    <a:lnTo>
                      <a:pt x="197" y="479"/>
                    </a:lnTo>
                    <a:lnTo>
                      <a:pt x="203" y="494"/>
                    </a:lnTo>
                    <a:lnTo>
                      <a:pt x="213" y="505"/>
                    </a:lnTo>
                    <a:lnTo>
                      <a:pt x="224" y="516"/>
                    </a:lnTo>
                    <a:lnTo>
                      <a:pt x="237" y="524"/>
                    </a:lnTo>
                    <a:lnTo>
                      <a:pt x="251" y="529"/>
                    </a:lnTo>
                    <a:lnTo>
                      <a:pt x="266" y="532"/>
                    </a:lnTo>
                    <a:lnTo>
                      <a:pt x="280" y="532"/>
                    </a:lnTo>
                    <a:lnTo>
                      <a:pt x="295" y="529"/>
                    </a:lnTo>
                    <a:lnTo>
                      <a:pt x="295" y="529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95"/>
              <p:cNvSpPr>
                <a:spLocks/>
              </p:cNvSpPr>
              <p:nvPr/>
            </p:nvSpPr>
            <p:spPr bwMode="auto">
              <a:xfrm>
                <a:off x="2714834" y="4889914"/>
                <a:ext cx="416716" cy="296135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405" y="0"/>
                  </a:cxn>
                  <a:cxn ang="0">
                    <a:pos x="471" y="206"/>
                  </a:cxn>
                  <a:cxn ang="0">
                    <a:pos x="64" y="335"/>
                  </a:cxn>
                  <a:cxn ang="0">
                    <a:pos x="0" y="129"/>
                  </a:cxn>
                </a:cxnLst>
                <a:rect l="0" t="0" r="r" b="b"/>
                <a:pathLst>
                  <a:path w="471" h="335">
                    <a:moveTo>
                      <a:pt x="0" y="129"/>
                    </a:moveTo>
                    <a:lnTo>
                      <a:pt x="405" y="0"/>
                    </a:lnTo>
                    <a:lnTo>
                      <a:pt x="471" y="206"/>
                    </a:lnTo>
                    <a:lnTo>
                      <a:pt x="64" y="335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96"/>
              <p:cNvSpPr>
                <a:spLocks/>
              </p:cNvSpPr>
              <p:nvPr/>
            </p:nvSpPr>
            <p:spPr bwMode="auto">
              <a:xfrm>
                <a:off x="2737887" y="5031775"/>
                <a:ext cx="503605" cy="29968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459" y="0"/>
                  </a:cxn>
                  <a:cxn ang="0">
                    <a:pos x="568" y="338"/>
                  </a:cxn>
                  <a:cxn ang="0">
                    <a:pos x="61" y="338"/>
                  </a:cxn>
                  <a:cxn ang="0">
                    <a:pos x="0" y="147"/>
                  </a:cxn>
                </a:cxnLst>
                <a:rect l="0" t="0" r="r" b="b"/>
                <a:pathLst>
                  <a:path w="568" h="338">
                    <a:moveTo>
                      <a:pt x="0" y="147"/>
                    </a:moveTo>
                    <a:lnTo>
                      <a:pt x="459" y="0"/>
                    </a:lnTo>
                    <a:lnTo>
                      <a:pt x="568" y="338"/>
                    </a:lnTo>
                    <a:lnTo>
                      <a:pt x="61" y="338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97"/>
              <p:cNvSpPr>
                <a:spLocks/>
              </p:cNvSpPr>
              <p:nvPr/>
            </p:nvSpPr>
            <p:spPr bwMode="auto">
              <a:xfrm>
                <a:off x="2941811" y="5031775"/>
                <a:ext cx="299681" cy="29968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29" y="0"/>
                  </a:cxn>
                  <a:cxn ang="0">
                    <a:pos x="338" y="338"/>
                  </a:cxn>
                  <a:cxn ang="0">
                    <a:pos x="86" y="338"/>
                  </a:cxn>
                  <a:cxn ang="0">
                    <a:pos x="0" y="74"/>
                  </a:cxn>
                </a:cxnLst>
                <a:rect l="0" t="0" r="r" b="b"/>
                <a:pathLst>
                  <a:path w="338" h="338">
                    <a:moveTo>
                      <a:pt x="0" y="74"/>
                    </a:moveTo>
                    <a:lnTo>
                      <a:pt x="229" y="0"/>
                    </a:lnTo>
                    <a:lnTo>
                      <a:pt x="338" y="338"/>
                    </a:lnTo>
                    <a:lnTo>
                      <a:pt x="86" y="33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98"/>
              <p:cNvSpPr>
                <a:spLocks/>
              </p:cNvSpPr>
              <p:nvPr/>
            </p:nvSpPr>
            <p:spPr bwMode="auto">
              <a:xfrm>
                <a:off x="2468351" y="4349070"/>
                <a:ext cx="507152" cy="590496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50" y="0"/>
                  </a:cxn>
                  <a:cxn ang="0">
                    <a:pos x="63" y="0"/>
                  </a:cxn>
                  <a:cxn ang="0">
                    <a:pos x="74" y="0"/>
                  </a:cxn>
                  <a:cxn ang="0">
                    <a:pos x="85" y="3"/>
                  </a:cxn>
                  <a:cxn ang="0">
                    <a:pos x="96" y="9"/>
                  </a:cxn>
                  <a:cxn ang="0">
                    <a:pos x="106" y="16"/>
                  </a:cxn>
                  <a:cxn ang="0">
                    <a:pos x="114" y="25"/>
                  </a:cxn>
                  <a:cxn ang="0">
                    <a:pos x="120" y="37"/>
                  </a:cxn>
                  <a:cxn ang="0">
                    <a:pos x="201" y="210"/>
                  </a:cxn>
                  <a:cxn ang="0">
                    <a:pos x="354" y="321"/>
                  </a:cxn>
                  <a:cxn ang="0">
                    <a:pos x="571" y="448"/>
                  </a:cxn>
                  <a:cxn ang="0">
                    <a:pos x="465" y="666"/>
                  </a:cxn>
                  <a:cxn ang="0">
                    <a:pos x="309" y="556"/>
                  </a:cxn>
                  <a:cxn ang="0">
                    <a:pos x="309" y="556"/>
                  </a:cxn>
                  <a:cxn ang="0">
                    <a:pos x="297" y="558"/>
                  </a:cxn>
                  <a:cxn ang="0">
                    <a:pos x="288" y="559"/>
                  </a:cxn>
                  <a:cxn ang="0">
                    <a:pos x="277" y="558"/>
                  </a:cxn>
                  <a:cxn ang="0">
                    <a:pos x="267" y="555"/>
                  </a:cxn>
                  <a:cxn ang="0">
                    <a:pos x="257" y="550"/>
                  </a:cxn>
                  <a:cxn ang="0">
                    <a:pos x="246" y="543"/>
                  </a:cxn>
                  <a:cxn ang="0">
                    <a:pos x="228" y="529"/>
                  </a:cxn>
                  <a:cxn ang="0">
                    <a:pos x="211" y="510"/>
                  </a:cxn>
                  <a:cxn ang="0">
                    <a:pos x="196" y="490"/>
                  </a:cxn>
                  <a:cxn ang="0">
                    <a:pos x="183" y="473"/>
                  </a:cxn>
                  <a:cxn ang="0">
                    <a:pos x="174" y="455"/>
                  </a:cxn>
                  <a:cxn ang="0">
                    <a:pos x="6" y="88"/>
                  </a:cxn>
                  <a:cxn ang="0">
                    <a:pos x="6" y="88"/>
                  </a:cxn>
                  <a:cxn ang="0">
                    <a:pos x="1" y="75"/>
                  </a:cxn>
                  <a:cxn ang="0">
                    <a:pos x="0" y="64"/>
                  </a:cxn>
                  <a:cxn ang="0">
                    <a:pos x="1" y="51"/>
                  </a:cxn>
                  <a:cxn ang="0">
                    <a:pos x="5" y="40"/>
                  </a:cxn>
                  <a:cxn ang="0">
                    <a:pos x="9" y="29"/>
                  </a:cxn>
                  <a:cxn ang="0">
                    <a:pos x="17" y="19"/>
                  </a:cxn>
                  <a:cxn ang="0">
                    <a:pos x="27" y="11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571" h="666">
                    <a:moveTo>
                      <a:pt x="38" y="4"/>
                    </a:moveTo>
                    <a:lnTo>
                      <a:pt x="38" y="4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85" y="3"/>
                    </a:lnTo>
                    <a:lnTo>
                      <a:pt x="96" y="9"/>
                    </a:lnTo>
                    <a:lnTo>
                      <a:pt x="106" y="16"/>
                    </a:lnTo>
                    <a:lnTo>
                      <a:pt x="114" y="25"/>
                    </a:lnTo>
                    <a:lnTo>
                      <a:pt x="120" y="37"/>
                    </a:lnTo>
                    <a:lnTo>
                      <a:pt x="201" y="210"/>
                    </a:lnTo>
                    <a:lnTo>
                      <a:pt x="354" y="321"/>
                    </a:lnTo>
                    <a:lnTo>
                      <a:pt x="571" y="448"/>
                    </a:lnTo>
                    <a:lnTo>
                      <a:pt x="465" y="666"/>
                    </a:lnTo>
                    <a:lnTo>
                      <a:pt x="309" y="556"/>
                    </a:lnTo>
                    <a:lnTo>
                      <a:pt x="309" y="556"/>
                    </a:lnTo>
                    <a:lnTo>
                      <a:pt x="297" y="558"/>
                    </a:lnTo>
                    <a:lnTo>
                      <a:pt x="288" y="559"/>
                    </a:lnTo>
                    <a:lnTo>
                      <a:pt x="277" y="558"/>
                    </a:lnTo>
                    <a:lnTo>
                      <a:pt x="267" y="555"/>
                    </a:lnTo>
                    <a:lnTo>
                      <a:pt x="257" y="550"/>
                    </a:lnTo>
                    <a:lnTo>
                      <a:pt x="246" y="543"/>
                    </a:lnTo>
                    <a:lnTo>
                      <a:pt x="228" y="529"/>
                    </a:lnTo>
                    <a:lnTo>
                      <a:pt x="211" y="510"/>
                    </a:lnTo>
                    <a:lnTo>
                      <a:pt x="196" y="490"/>
                    </a:lnTo>
                    <a:lnTo>
                      <a:pt x="183" y="473"/>
                    </a:lnTo>
                    <a:lnTo>
                      <a:pt x="174" y="455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" y="75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5" y="40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7" y="11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99"/>
              <p:cNvSpPr>
                <a:spLocks/>
              </p:cNvSpPr>
              <p:nvPr/>
            </p:nvSpPr>
            <p:spPr bwMode="auto">
              <a:xfrm>
                <a:off x="718144" y="4673577"/>
                <a:ext cx="492966" cy="54971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557" y="169"/>
                  </a:cxn>
                  <a:cxn ang="0">
                    <a:pos x="324" y="620"/>
                  </a:cxn>
                  <a:cxn ang="0">
                    <a:pos x="0" y="452"/>
                  </a:cxn>
                  <a:cxn ang="0">
                    <a:pos x="235" y="0"/>
                  </a:cxn>
                </a:cxnLst>
                <a:rect l="0" t="0" r="r" b="b"/>
                <a:pathLst>
                  <a:path w="557" h="620">
                    <a:moveTo>
                      <a:pt x="235" y="0"/>
                    </a:moveTo>
                    <a:lnTo>
                      <a:pt x="557" y="169"/>
                    </a:lnTo>
                    <a:lnTo>
                      <a:pt x="324" y="620"/>
                    </a:lnTo>
                    <a:lnTo>
                      <a:pt x="0" y="45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00"/>
              <p:cNvSpPr>
                <a:spLocks/>
              </p:cNvSpPr>
              <p:nvPr/>
            </p:nvSpPr>
            <p:spPr bwMode="auto">
              <a:xfrm>
                <a:off x="863551" y="4095494"/>
                <a:ext cx="757182" cy="812152"/>
              </a:xfrm>
              <a:custGeom>
                <a:avLst/>
                <a:gdLst/>
                <a:ahLst/>
                <a:cxnLst>
                  <a:cxn ang="0">
                    <a:pos x="503" y="658"/>
                  </a:cxn>
                  <a:cxn ang="0">
                    <a:pos x="714" y="539"/>
                  </a:cxn>
                  <a:cxn ang="0">
                    <a:pos x="754" y="531"/>
                  </a:cxn>
                  <a:cxn ang="0">
                    <a:pos x="788" y="539"/>
                  </a:cxn>
                  <a:cxn ang="0">
                    <a:pos x="814" y="560"/>
                  </a:cxn>
                  <a:cxn ang="0">
                    <a:pos x="835" y="595"/>
                  </a:cxn>
                  <a:cxn ang="0">
                    <a:pos x="423" y="893"/>
                  </a:cxn>
                  <a:cxn ang="0">
                    <a:pos x="386" y="909"/>
                  </a:cxn>
                  <a:cxn ang="0">
                    <a:pos x="341" y="915"/>
                  </a:cxn>
                  <a:cxn ang="0">
                    <a:pos x="277" y="907"/>
                  </a:cxn>
                  <a:cxn ang="0">
                    <a:pos x="174" y="870"/>
                  </a:cxn>
                  <a:cxn ang="0">
                    <a:pos x="113" y="833"/>
                  </a:cxn>
                  <a:cxn ang="0">
                    <a:pos x="45" y="764"/>
                  </a:cxn>
                  <a:cxn ang="0">
                    <a:pos x="22" y="722"/>
                  </a:cxn>
                  <a:cxn ang="0">
                    <a:pos x="8" y="677"/>
                  </a:cxn>
                  <a:cxn ang="0">
                    <a:pos x="2" y="574"/>
                  </a:cxn>
                  <a:cxn ang="0">
                    <a:pos x="31" y="453"/>
                  </a:cxn>
                  <a:cxn ang="0">
                    <a:pos x="127" y="157"/>
                  </a:cxn>
                  <a:cxn ang="0">
                    <a:pos x="140" y="130"/>
                  </a:cxn>
                  <a:cxn ang="0">
                    <a:pos x="172" y="109"/>
                  </a:cxn>
                  <a:cxn ang="0">
                    <a:pos x="207" y="109"/>
                  </a:cxn>
                  <a:cxn ang="0">
                    <a:pos x="238" y="129"/>
                  </a:cxn>
                  <a:cxn ang="0">
                    <a:pos x="253" y="164"/>
                  </a:cxn>
                  <a:cxn ang="0">
                    <a:pos x="224" y="281"/>
                  </a:cxn>
                  <a:cxn ang="0">
                    <a:pos x="243" y="277"/>
                  </a:cxn>
                  <a:cxn ang="0">
                    <a:pos x="318" y="96"/>
                  </a:cxn>
                  <a:cxn ang="0">
                    <a:pos x="347" y="72"/>
                  </a:cxn>
                  <a:cxn ang="0">
                    <a:pos x="383" y="71"/>
                  </a:cxn>
                  <a:cxn ang="0">
                    <a:pos x="413" y="88"/>
                  </a:cxn>
                  <a:cxn ang="0">
                    <a:pos x="433" y="117"/>
                  </a:cxn>
                  <a:cxn ang="0">
                    <a:pos x="431" y="156"/>
                  </a:cxn>
                  <a:cxn ang="0">
                    <a:pos x="389" y="299"/>
                  </a:cxn>
                  <a:cxn ang="0">
                    <a:pos x="479" y="117"/>
                  </a:cxn>
                  <a:cxn ang="0">
                    <a:pos x="512" y="96"/>
                  </a:cxn>
                  <a:cxn ang="0">
                    <a:pos x="547" y="98"/>
                  </a:cxn>
                  <a:cxn ang="0">
                    <a:pos x="577" y="116"/>
                  </a:cxn>
                  <a:cxn ang="0">
                    <a:pos x="594" y="148"/>
                  </a:cxn>
                  <a:cxn ang="0">
                    <a:pos x="587" y="188"/>
                  </a:cxn>
                  <a:cxn ang="0">
                    <a:pos x="502" y="399"/>
                  </a:cxn>
                  <a:cxn ang="0">
                    <a:pos x="743" y="18"/>
                  </a:cxn>
                  <a:cxn ang="0">
                    <a:pos x="775" y="0"/>
                  </a:cxn>
                  <a:cxn ang="0">
                    <a:pos x="811" y="5"/>
                  </a:cxn>
                  <a:cxn ang="0">
                    <a:pos x="840" y="26"/>
                  </a:cxn>
                  <a:cxn ang="0">
                    <a:pos x="853" y="58"/>
                  </a:cxn>
                  <a:cxn ang="0">
                    <a:pos x="841" y="98"/>
                  </a:cxn>
                </a:cxnLst>
                <a:rect l="0" t="0" r="r" b="b"/>
                <a:pathLst>
                  <a:path w="853" h="915">
                    <a:moveTo>
                      <a:pt x="577" y="518"/>
                    </a:moveTo>
                    <a:lnTo>
                      <a:pt x="577" y="518"/>
                    </a:lnTo>
                    <a:lnTo>
                      <a:pt x="503" y="658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714" y="539"/>
                    </a:lnTo>
                    <a:lnTo>
                      <a:pt x="729" y="534"/>
                    </a:lnTo>
                    <a:lnTo>
                      <a:pt x="742" y="531"/>
                    </a:lnTo>
                    <a:lnTo>
                      <a:pt x="754" y="531"/>
                    </a:lnTo>
                    <a:lnTo>
                      <a:pt x="767" y="532"/>
                    </a:lnTo>
                    <a:lnTo>
                      <a:pt x="779" y="536"/>
                    </a:lnTo>
                    <a:lnTo>
                      <a:pt x="788" y="539"/>
                    </a:lnTo>
                    <a:lnTo>
                      <a:pt x="798" y="545"/>
                    </a:lnTo>
                    <a:lnTo>
                      <a:pt x="806" y="552"/>
                    </a:lnTo>
                    <a:lnTo>
                      <a:pt x="814" y="560"/>
                    </a:lnTo>
                    <a:lnTo>
                      <a:pt x="820" y="568"/>
                    </a:lnTo>
                    <a:lnTo>
                      <a:pt x="827" y="577"/>
                    </a:lnTo>
                    <a:lnTo>
                      <a:pt x="835" y="595"/>
                    </a:lnTo>
                    <a:lnTo>
                      <a:pt x="841" y="613"/>
                    </a:lnTo>
                    <a:lnTo>
                      <a:pt x="423" y="893"/>
                    </a:lnTo>
                    <a:lnTo>
                      <a:pt x="423" y="893"/>
                    </a:lnTo>
                    <a:lnTo>
                      <a:pt x="412" y="899"/>
                    </a:lnTo>
                    <a:lnTo>
                      <a:pt x="399" y="906"/>
                    </a:lnTo>
                    <a:lnTo>
                      <a:pt x="386" y="909"/>
                    </a:lnTo>
                    <a:lnTo>
                      <a:pt x="372" y="912"/>
                    </a:lnTo>
                    <a:lnTo>
                      <a:pt x="357" y="914"/>
                    </a:lnTo>
                    <a:lnTo>
                      <a:pt x="341" y="915"/>
                    </a:lnTo>
                    <a:lnTo>
                      <a:pt x="327" y="914"/>
                    </a:lnTo>
                    <a:lnTo>
                      <a:pt x="309" y="912"/>
                    </a:lnTo>
                    <a:lnTo>
                      <a:pt x="277" y="907"/>
                    </a:lnTo>
                    <a:lnTo>
                      <a:pt x="241" y="898"/>
                    </a:lnTo>
                    <a:lnTo>
                      <a:pt x="207" y="885"/>
                    </a:lnTo>
                    <a:lnTo>
                      <a:pt x="174" y="870"/>
                    </a:lnTo>
                    <a:lnTo>
                      <a:pt x="174" y="870"/>
                    </a:lnTo>
                    <a:lnTo>
                      <a:pt x="142" y="852"/>
                    </a:lnTo>
                    <a:lnTo>
                      <a:pt x="113" y="833"/>
                    </a:lnTo>
                    <a:lnTo>
                      <a:pt x="87" y="812"/>
                    </a:lnTo>
                    <a:lnTo>
                      <a:pt x="64" y="790"/>
                    </a:lnTo>
                    <a:lnTo>
                      <a:pt x="45" y="764"/>
                    </a:lnTo>
                    <a:lnTo>
                      <a:pt x="37" y="751"/>
                    </a:lnTo>
                    <a:lnTo>
                      <a:pt x="29" y="737"/>
                    </a:lnTo>
                    <a:lnTo>
                      <a:pt x="22" y="722"/>
                    </a:lnTo>
                    <a:lnTo>
                      <a:pt x="16" y="708"/>
                    </a:lnTo>
                    <a:lnTo>
                      <a:pt x="11" y="693"/>
                    </a:lnTo>
                    <a:lnTo>
                      <a:pt x="8" y="677"/>
                    </a:lnTo>
                    <a:lnTo>
                      <a:pt x="2" y="645"/>
                    </a:lnTo>
                    <a:lnTo>
                      <a:pt x="0" y="610"/>
                    </a:lnTo>
                    <a:lnTo>
                      <a:pt x="2" y="574"/>
                    </a:lnTo>
                    <a:lnTo>
                      <a:pt x="8" y="536"/>
                    </a:lnTo>
                    <a:lnTo>
                      <a:pt x="18" y="495"/>
                    </a:lnTo>
                    <a:lnTo>
                      <a:pt x="31" y="453"/>
                    </a:lnTo>
                    <a:lnTo>
                      <a:pt x="48" y="410"/>
                    </a:lnTo>
                    <a:lnTo>
                      <a:pt x="69" y="365"/>
                    </a:lnTo>
                    <a:lnTo>
                      <a:pt x="127" y="157"/>
                    </a:lnTo>
                    <a:lnTo>
                      <a:pt x="127" y="157"/>
                    </a:lnTo>
                    <a:lnTo>
                      <a:pt x="133" y="141"/>
                    </a:lnTo>
                    <a:lnTo>
                      <a:pt x="140" y="130"/>
                    </a:lnTo>
                    <a:lnTo>
                      <a:pt x="150" y="120"/>
                    </a:lnTo>
                    <a:lnTo>
                      <a:pt x="161" y="114"/>
                    </a:lnTo>
                    <a:lnTo>
                      <a:pt x="172" y="109"/>
                    </a:lnTo>
                    <a:lnTo>
                      <a:pt x="183" y="108"/>
                    </a:lnTo>
                    <a:lnTo>
                      <a:pt x="196" y="108"/>
                    </a:lnTo>
                    <a:lnTo>
                      <a:pt x="207" y="109"/>
                    </a:lnTo>
                    <a:lnTo>
                      <a:pt x="219" y="114"/>
                    </a:lnTo>
                    <a:lnTo>
                      <a:pt x="228" y="120"/>
                    </a:lnTo>
                    <a:lnTo>
                      <a:pt x="238" y="129"/>
                    </a:lnTo>
                    <a:lnTo>
                      <a:pt x="244" y="140"/>
                    </a:lnTo>
                    <a:lnTo>
                      <a:pt x="249" y="151"/>
                    </a:lnTo>
                    <a:lnTo>
                      <a:pt x="253" y="164"/>
                    </a:lnTo>
                    <a:lnTo>
                      <a:pt x="253" y="178"/>
                    </a:lnTo>
                    <a:lnTo>
                      <a:pt x="249" y="194"/>
                    </a:lnTo>
                    <a:lnTo>
                      <a:pt x="224" y="281"/>
                    </a:lnTo>
                    <a:lnTo>
                      <a:pt x="224" y="281"/>
                    </a:lnTo>
                    <a:lnTo>
                      <a:pt x="233" y="278"/>
                    </a:lnTo>
                    <a:lnTo>
                      <a:pt x="243" y="277"/>
                    </a:lnTo>
                    <a:lnTo>
                      <a:pt x="310" y="111"/>
                    </a:lnTo>
                    <a:lnTo>
                      <a:pt x="310" y="111"/>
                    </a:lnTo>
                    <a:lnTo>
                      <a:pt x="318" y="96"/>
                    </a:lnTo>
                    <a:lnTo>
                      <a:pt x="327" y="85"/>
                    </a:lnTo>
                    <a:lnTo>
                      <a:pt x="338" y="77"/>
                    </a:lnTo>
                    <a:lnTo>
                      <a:pt x="347" y="72"/>
                    </a:lnTo>
                    <a:lnTo>
                      <a:pt x="359" y="69"/>
                    </a:lnTo>
                    <a:lnTo>
                      <a:pt x="372" y="69"/>
                    </a:lnTo>
                    <a:lnTo>
                      <a:pt x="383" y="71"/>
                    </a:lnTo>
                    <a:lnTo>
                      <a:pt x="394" y="75"/>
                    </a:lnTo>
                    <a:lnTo>
                      <a:pt x="405" y="80"/>
                    </a:lnTo>
                    <a:lnTo>
                      <a:pt x="413" y="88"/>
                    </a:lnTo>
                    <a:lnTo>
                      <a:pt x="421" y="96"/>
                    </a:lnTo>
                    <a:lnTo>
                      <a:pt x="428" y="106"/>
                    </a:lnTo>
                    <a:lnTo>
                      <a:pt x="433" y="117"/>
                    </a:lnTo>
                    <a:lnTo>
                      <a:pt x="434" y="130"/>
                    </a:lnTo>
                    <a:lnTo>
                      <a:pt x="434" y="143"/>
                    </a:lnTo>
                    <a:lnTo>
                      <a:pt x="431" y="15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89" y="299"/>
                    </a:lnTo>
                    <a:lnTo>
                      <a:pt x="473" y="130"/>
                    </a:lnTo>
                    <a:lnTo>
                      <a:pt x="473" y="130"/>
                    </a:lnTo>
                    <a:lnTo>
                      <a:pt x="479" y="117"/>
                    </a:lnTo>
                    <a:lnTo>
                      <a:pt x="489" y="108"/>
                    </a:lnTo>
                    <a:lnTo>
                      <a:pt x="500" y="101"/>
                    </a:lnTo>
                    <a:lnTo>
                      <a:pt x="512" y="96"/>
                    </a:lnTo>
                    <a:lnTo>
                      <a:pt x="523" y="95"/>
                    </a:lnTo>
                    <a:lnTo>
                      <a:pt x="534" y="95"/>
                    </a:lnTo>
                    <a:lnTo>
                      <a:pt x="547" y="98"/>
                    </a:lnTo>
                    <a:lnTo>
                      <a:pt x="558" y="103"/>
                    </a:lnTo>
                    <a:lnTo>
                      <a:pt x="568" y="108"/>
                    </a:lnTo>
                    <a:lnTo>
                      <a:pt x="577" y="116"/>
                    </a:lnTo>
                    <a:lnTo>
                      <a:pt x="584" y="125"/>
                    </a:lnTo>
                    <a:lnTo>
                      <a:pt x="590" y="137"/>
                    </a:lnTo>
                    <a:lnTo>
                      <a:pt x="594" y="148"/>
                    </a:lnTo>
                    <a:lnTo>
                      <a:pt x="594" y="161"/>
                    </a:lnTo>
                    <a:lnTo>
                      <a:pt x="592" y="174"/>
                    </a:lnTo>
                    <a:lnTo>
                      <a:pt x="587" y="188"/>
                    </a:lnTo>
                    <a:lnTo>
                      <a:pt x="491" y="383"/>
                    </a:lnTo>
                    <a:lnTo>
                      <a:pt x="491" y="383"/>
                    </a:lnTo>
                    <a:lnTo>
                      <a:pt x="502" y="399"/>
                    </a:lnTo>
                    <a:lnTo>
                      <a:pt x="734" y="29"/>
                    </a:lnTo>
                    <a:lnTo>
                      <a:pt x="734" y="29"/>
                    </a:lnTo>
                    <a:lnTo>
                      <a:pt x="743" y="18"/>
                    </a:lnTo>
                    <a:lnTo>
                      <a:pt x="753" y="9"/>
                    </a:lnTo>
                    <a:lnTo>
                      <a:pt x="764" y="3"/>
                    </a:lnTo>
                    <a:lnTo>
                      <a:pt x="775" y="0"/>
                    </a:lnTo>
                    <a:lnTo>
                      <a:pt x="787" y="0"/>
                    </a:lnTo>
                    <a:lnTo>
                      <a:pt x="800" y="0"/>
                    </a:lnTo>
                    <a:lnTo>
                      <a:pt x="811" y="5"/>
                    </a:lnTo>
                    <a:lnTo>
                      <a:pt x="822" y="9"/>
                    </a:lnTo>
                    <a:lnTo>
                      <a:pt x="832" y="16"/>
                    </a:lnTo>
                    <a:lnTo>
                      <a:pt x="840" y="26"/>
                    </a:lnTo>
                    <a:lnTo>
                      <a:pt x="846" y="35"/>
                    </a:lnTo>
                    <a:lnTo>
                      <a:pt x="851" y="46"/>
                    </a:lnTo>
                    <a:lnTo>
                      <a:pt x="853" y="58"/>
                    </a:lnTo>
                    <a:lnTo>
                      <a:pt x="853" y="71"/>
                    </a:lnTo>
                    <a:lnTo>
                      <a:pt x="848" y="83"/>
                    </a:lnTo>
                    <a:lnTo>
                      <a:pt x="841" y="98"/>
                    </a:lnTo>
                    <a:lnTo>
                      <a:pt x="577" y="518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01"/>
              <p:cNvSpPr>
                <a:spLocks/>
              </p:cNvSpPr>
              <p:nvPr/>
            </p:nvSpPr>
            <p:spPr bwMode="auto">
              <a:xfrm>
                <a:off x="602883" y="4829623"/>
                <a:ext cx="551484" cy="501833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621" y="206"/>
                  </a:cxn>
                  <a:cxn ang="0">
                    <a:pos x="439" y="566"/>
                  </a:cxn>
                  <a:cxn ang="0">
                    <a:pos x="228" y="566"/>
                  </a:cxn>
                  <a:cxn ang="0">
                    <a:pos x="0" y="447"/>
                  </a:cxn>
                  <a:cxn ang="0">
                    <a:pos x="225" y="0"/>
                  </a:cxn>
                </a:cxnLst>
                <a:rect l="0" t="0" r="r" b="b"/>
                <a:pathLst>
                  <a:path w="621" h="566">
                    <a:moveTo>
                      <a:pt x="225" y="0"/>
                    </a:moveTo>
                    <a:lnTo>
                      <a:pt x="621" y="206"/>
                    </a:lnTo>
                    <a:lnTo>
                      <a:pt x="439" y="566"/>
                    </a:lnTo>
                    <a:lnTo>
                      <a:pt x="228" y="566"/>
                    </a:lnTo>
                    <a:lnTo>
                      <a:pt x="0" y="447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02"/>
              <p:cNvSpPr>
                <a:spLocks/>
              </p:cNvSpPr>
              <p:nvPr/>
            </p:nvSpPr>
            <p:spPr bwMode="auto">
              <a:xfrm>
                <a:off x="500034" y="4959071"/>
                <a:ext cx="611775" cy="372384"/>
              </a:xfrm>
              <a:custGeom>
                <a:avLst/>
                <a:gdLst/>
                <a:ahLst/>
                <a:cxnLst>
                  <a:cxn ang="0">
                    <a:pos x="603" y="420"/>
                  </a:cxn>
                  <a:cxn ang="0">
                    <a:pos x="692" y="248"/>
                  </a:cxn>
                  <a:cxn ang="0">
                    <a:pos x="217" y="0"/>
                  </a:cxn>
                  <a:cxn ang="0">
                    <a:pos x="0" y="420"/>
                  </a:cxn>
                  <a:cxn ang="0">
                    <a:pos x="603" y="420"/>
                  </a:cxn>
                </a:cxnLst>
                <a:rect l="0" t="0" r="r" b="b"/>
                <a:pathLst>
                  <a:path w="692" h="420">
                    <a:moveTo>
                      <a:pt x="603" y="420"/>
                    </a:moveTo>
                    <a:lnTo>
                      <a:pt x="692" y="248"/>
                    </a:lnTo>
                    <a:lnTo>
                      <a:pt x="217" y="0"/>
                    </a:lnTo>
                    <a:lnTo>
                      <a:pt x="0" y="420"/>
                    </a:lnTo>
                    <a:lnTo>
                      <a:pt x="603" y="4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03"/>
              <p:cNvSpPr>
                <a:spLocks/>
              </p:cNvSpPr>
              <p:nvPr/>
            </p:nvSpPr>
            <p:spPr bwMode="auto">
              <a:xfrm>
                <a:off x="767796" y="5069013"/>
                <a:ext cx="344012" cy="262442"/>
              </a:xfrm>
              <a:custGeom>
                <a:avLst/>
                <a:gdLst/>
                <a:ahLst/>
                <a:cxnLst>
                  <a:cxn ang="0">
                    <a:pos x="300" y="296"/>
                  </a:cxn>
                  <a:cxn ang="0">
                    <a:pos x="389" y="124"/>
                  </a:cxn>
                  <a:cxn ang="0">
                    <a:pos x="152" y="0"/>
                  </a:cxn>
                  <a:cxn ang="0">
                    <a:pos x="0" y="296"/>
                  </a:cxn>
                  <a:cxn ang="0">
                    <a:pos x="300" y="296"/>
                  </a:cxn>
                </a:cxnLst>
                <a:rect l="0" t="0" r="r" b="b"/>
                <a:pathLst>
                  <a:path w="389" h="296">
                    <a:moveTo>
                      <a:pt x="300" y="296"/>
                    </a:moveTo>
                    <a:lnTo>
                      <a:pt x="389" y="124"/>
                    </a:lnTo>
                    <a:lnTo>
                      <a:pt x="152" y="0"/>
                    </a:lnTo>
                    <a:lnTo>
                      <a:pt x="0" y="296"/>
                    </a:lnTo>
                    <a:lnTo>
                      <a:pt x="300" y="29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01"/>
            <p:cNvGrpSpPr/>
            <p:nvPr/>
          </p:nvGrpSpPr>
          <p:grpSpPr>
            <a:xfrm>
              <a:off x="3643306" y="4214824"/>
              <a:ext cx="892176" cy="465138"/>
              <a:chOff x="762000" y="2654300"/>
              <a:chExt cx="892176" cy="465138"/>
            </a:xfrm>
          </p:grpSpPr>
          <p:sp>
            <p:nvSpPr>
              <p:cNvPr id="82" name="Freeform 3501"/>
              <p:cNvSpPr>
                <a:spLocks noEditPoints="1"/>
              </p:cNvSpPr>
              <p:nvPr/>
            </p:nvSpPr>
            <p:spPr bwMode="auto">
              <a:xfrm>
                <a:off x="766763" y="2670175"/>
                <a:ext cx="887413" cy="449263"/>
              </a:xfrm>
              <a:custGeom>
                <a:avLst/>
                <a:gdLst/>
                <a:ahLst/>
                <a:cxnLst>
                  <a:cxn ang="0">
                    <a:pos x="8" y="497"/>
                  </a:cxn>
                  <a:cxn ang="0">
                    <a:pos x="3" y="492"/>
                  </a:cxn>
                  <a:cxn ang="0">
                    <a:pos x="1099" y="0"/>
                  </a:cxn>
                  <a:cxn ang="0">
                    <a:pos x="1081" y="0"/>
                  </a:cxn>
                  <a:cxn ang="0">
                    <a:pos x="1034" y="8"/>
                  </a:cxn>
                  <a:cxn ang="0">
                    <a:pos x="960" y="31"/>
                  </a:cxn>
                  <a:cxn ang="0">
                    <a:pos x="894" y="59"/>
                  </a:cxn>
                  <a:cxn ang="0">
                    <a:pos x="868" y="72"/>
                  </a:cxn>
                  <a:cxn ang="0">
                    <a:pos x="851" y="75"/>
                  </a:cxn>
                  <a:cxn ang="0">
                    <a:pos x="840" y="83"/>
                  </a:cxn>
                  <a:cxn ang="0">
                    <a:pos x="837" y="96"/>
                  </a:cxn>
                  <a:cxn ang="0">
                    <a:pos x="842" y="94"/>
                  </a:cxn>
                  <a:cxn ang="0">
                    <a:pos x="3" y="492"/>
                  </a:cxn>
                  <a:cxn ang="0">
                    <a:pos x="1" y="500"/>
                  </a:cxn>
                  <a:cxn ang="0">
                    <a:pos x="1" y="519"/>
                  </a:cxn>
                  <a:cxn ang="0">
                    <a:pos x="9" y="544"/>
                  </a:cxn>
                  <a:cxn ang="0">
                    <a:pos x="22" y="560"/>
                  </a:cxn>
                  <a:cxn ang="0">
                    <a:pos x="729" y="234"/>
                  </a:cxn>
                  <a:cxn ang="0">
                    <a:pos x="729" y="236"/>
                  </a:cxn>
                  <a:cxn ang="0">
                    <a:pos x="736" y="239"/>
                  </a:cxn>
                  <a:cxn ang="0">
                    <a:pos x="741" y="239"/>
                  </a:cxn>
                  <a:cxn ang="0">
                    <a:pos x="759" y="236"/>
                  </a:cxn>
                  <a:cxn ang="0">
                    <a:pos x="788" y="228"/>
                  </a:cxn>
                  <a:cxn ang="0">
                    <a:pos x="897" y="176"/>
                  </a:cxn>
                  <a:cxn ang="0">
                    <a:pos x="899" y="177"/>
                  </a:cxn>
                  <a:cxn ang="0">
                    <a:pos x="905" y="179"/>
                  </a:cxn>
                  <a:cxn ang="0">
                    <a:pos x="912" y="176"/>
                  </a:cxn>
                  <a:cxn ang="0">
                    <a:pos x="918" y="168"/>
                  </a:cxn>
                  <a:cxn ang="0">
                    <a:pos x="939" y="155"/>
                  </a:cxn>
                  <a:cxn ang="0">
                    <a:pos x="1026" y="103"/>
                  </a:cxn>
                  <a:cxn ang="0">
                    <a:pos x="1089" y="54"/>
                  </a:cxn>
                  <a:cxn ang="0">
                    <a:pos x="1117" y="28"/>
                  </a:cxn>
                  <a:cxn ang="0">
                    <a:pos x="1117" y="24"/>
                  </a:cxn>
                  <a:cxn ang="0">
                    <a:pos x="1115" y="8"/>
                  </a:cxn>
                  <a:cxn ang="0">
                    <a:pos x="1107" y="2"/>
                  </a:cxn>
                </a:cxnLst>
                <a:rect l="0" t="0" r="r" b="b"/>
                <a:pathLst>
                  <a:path w="1117" h="565">
                    <a:moveTo>
                      <a:pt x="8" y="497"/>
                    </a:moveTo>
                    <a:lnTo>
                      <a:pt x="8" y="497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8" y="497"/>
                    </a:lnTo>
                    <a:close/>
                    <a:moveTo>
                      <a:pt x="1099" y="0"/>
                    </a:moveTo>
                    <a:lnTo>
                      <a:pt x="1099" y="0"/>
                    </a:lnTo>
                    <a:lnTo>
                      <a:pt x="1081" y="0"/>
                    </a:lnTo>
                    <a:lnTo>
                      <a:pt x="1061" y="3"/>
                    </a:lnTo>
                    <a:lnTo>
                      <a:pt x="1034" y="8"/>
                    </a:lnTo>
                    <a:lnTo>
                      <a:pt x="1000" y="18"/>
                    </a:lnTo>
                    <a:lnTo>
                      <a:pt x="960" y="31"/>
                    </a:lnTo>
                    <a:lnTo>
                      <a:pt x="916" y="47"/>
                    </a:lnTo>
                    <a:lnTo>
                      <a:pt x="894" y="59"/>
                    </a:lnTo>
                    <a:lnTo>
                      <a:pt x="868" y="72"/>
                    </a:lnTo>
                    <a:lnTo>
                      <a:pt x="868" y="72"/>
                    </a:lnTo>
                    <a:lnTo>
                      <a:pt x="863" y="72"/>
                    </a:lnTo>
                    <a:lnTo>
                      <a:pt x="851" y="75"/>
                    </a:lnTo>
                    <a:lnTo>
                      <a:pt x="846" y="78"/>
                    </a:lnTo>
                    <a:lnTo>
                      <a:pt x="840" y="83"/>
                    </a:lnTo>
                    <a:lnTo>
                      <a:pt x="837" y="90"/>
                    </a:lnTo>
                    <a:lnTo>
                      <a:pt x="837" y="96"/>
                    </a:lnTo>
                    <a:lnTo>
                      <a:pt x="837" y="96"/>
                    </a:lnTo>
                    <a:lnTo>
                      <a:pt x="842" y="94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500"/>
                    </a:lnTo>
                    <a:lnTo>
                      <a:pt x="0" y="506"/>
                    </a:lnTo>
                    <a:lnTo>
                      <a:pt x="1" y="519"/>
                    </a:lnTo>
                    <a:lnTo>
                      <a:pt x="4" y="533"/>
                    </a:lnTo>
                    <a:lnTo>
                      <a:pt x="9" y="544"/>
                    </a:lnTo>
                    <a:lnTo>
                      <a:pt x="16" y="552"/>
                    </a:lnTo>
                    <a:lnTo>
                      <a:pt x="22" y="560"/>
                    </a:lnTo>
                    <a:lnTo>
                      <a:pt x="27" y="565"/>
                    </a:lnTo>
                    <a:lnTo>
                      <a:pt x="729" y="234"/>
                    </a:lnTo>
                    <a:lnTo>
                      <a:pt x="729" y="234"/>
                    </a:lnTo>
                    <a:lnTo>
                      <a:pt x="729" y="236"/>
                    </a:lnTo>
                    <a:lnTo>
                      <a:pt x="731" y="238"/>
                    </a:lnTo>
                    <a:lnTo>
                      <a:pt x="736" y="239"/>
                    </a:lnTo>
                    <a:lnTo>
                      <a:pt x="741" y="239"/>
                    </a:lnTo>
                    <a:lnTo>
                      <a:pt x="741" y="239"/>
                    </a:lnTo>
                    <a:lnTo>
                      <a:pt x="749" y="239"/>
                    </a:lnTo>
                    <a:lnTo>
                      <a:pt x="759" y="236"/>
                    </a:lnTo>
                    <a:lnTo>
                      <a:pt x="772" y="233"/>
                    </a:lnTo>
                    <a:lnTo>
                      <a:pt x="788" y="228"/>
                    </a:lnTo>
                    <a:lnTo>
                      <a:pt x="833" y="208"/>
                    </a:lnTo>
                    <a:lnTo>
                      <a:pt x="897" y="176"/>
                    </a:lnTo>
                    <a:lnTo>
                      <a:pt x="897" y="176"/>
                    </a:lnTo>
                    <a:lnTo>
                      <a:pt x="899" y="177"/>
                    </a:lnTo>
                    <a:lnTo>
                      <a:pt x="905" y="179"/>
                    </a:lnTo>
                    <a:lnTo>
                      <a:pt x="905" y="179"/>
                    </a:lnTo>
                    <a:lnTo>
                      <a:pt x="908" y="177"/>
                    </a:lnTo>
                    <a:lnTo>
                      <a:pt x="912" y="176"/>
                    </a:lnTo>
                    <a:lnTo>
                      <a:pt x="915" y="173"/>
                    </a:lnTo>
                    <a:lnTo>
                      <a:pt x="918" y="168"/>
                    </a:lnTo>
                    <a:lnTo>
                      <a:pt x="918" y="168"/>
                    </a:lnTo>
                    <a:lnTo>
                      <a:pt x="939" y="155"/>
                    </a:lnTo>
                    <a:lnTo>
                      <a:pt x="993" y="124"/>
                    </a:lnTo>
                    <a:lnTo>
                      <a:pt x="1026" y="103"/>
                    </a:lnTo>
                    <a:lnTo>
                      <a:pt x="1058" y="80"/>
                    </a:lnTo>
                    <a:lnTo>
                      <a:pt x="1089" y="54"/>
                    </a:lnTo>
                    <a:lnTo>
                      <a:pt x="1104" y="41"/>
                    </a:lnTo>
                    <a:lnTo>
                      <a:pt x="1117" y="28"/>
                    </a:lnTo>
                    <a:lnTo>
                      <a:pt x="1117" y="28"/>
                    </a:lnTo>
                    <a:lnTo>
                      <a:pt x="1117" y="24"/>
                    </a:lnTo>
                    <a:lnTo>
                      <a:pt x="1117" y="15"/>
                    </a:lnTo>
                    <a:lnTo>
                      <a:pt x="1115" y="8"/>
                    </a:lnTo>
                    <a:lnTo>
                      <a:pt x="1112" y="5"/>
                    </a:lnTo>
                    <a:lnTo>
                      <a:pt x="1107" y="2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502"/>
              <p:cNvSpPr>
                <a:spLocks/>
              </p:cNvSpPr>
              <p:nvPr/>
            </p:nvSpPr>
            <p:spPr bwMode="auto">
              <a:xfrm>
                <a:off x="769938" y="3060700"/>
                <a:ext cx="3175" cy="317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503"/>
              <p:cNvSpPr>
                <a:spLocks/>
              </p:cNvSpPr>
              <p:nvPr/>
            </p:nvSpPr>
            <p:spPr bwMode="auto">
              <a:xfrm>
                <a:off x="766763" y="2670175"/>
                <a:ext cx="887413" cy="449263"/>
              </a:xfrm>
              <a:custGeom>
                <a:avLst/>
                <a:gdLst/>
                <a:ahLst/>
                <a:cxnLst>
                  <a:cxn ang="0">
                    <a:pos x="1099" y="0"/>
                  </a:cxn>
                  <a:cxn ang="0">
                    <a:pos x="1061" y="3"/>
                  </a:cxn>
                  <a:cxn ang="0">
                    <a:pos x="1000" y="18"/>
                  </a:cxn>
                  <a:cxn ang="0">
                    <a:pos x="916" y="47"/>
                  </a:cxn>
                  <a:cxn ang="0">
                    <a:pos x="868" y="72"/>
                  </a:cxn>
                  <a:cxn ang="0">
                    <a:pos x="863" y="72"/>
                  </a:cxn>
                  <a:cxn ang="0">
                    <a:pos x="846" y="78"/>
                  </a:cxn>
                  <a:cxn ang="0">
                    <a:pos x="837" y="90"/>
                  </a:cxn>
                  <a:cxn ang="0">
                    <a:pos x="837" y="96"/>
                  </a:cxn>
                  <a:cxn ang="0">
                    <a:pos x="3" y="492"/>
                  </a:cxn>
                  <a:cxn ang="0">
                    <a:pos x="3" y="492"/>
                  </a:cxn>
                  <a:cxn ang="0">
                    <a:pos x="0" y="506"/>
                  </a:cxn>
                  <a:cxn ang="0">
                    <a:pos x="4" y="533"/>
                  </a:cxn>
                  <a:cxn ang="0">
                    <a:pos x="16" y="552"/>
                  </a:cxn>
                  <a:cxn ang="0">
                    <a:pos x="27" y="565"/>
                  </a:cxn>
                  <a:cxn ang="0">
                    <a:pos x="729" y="234"/>
                  </a:cxn>
                  <a:cxn ang="0">
                    <a:pos x="731" y="238"/>
                  </a:cxn>
                  <a:cxn ang="0">
                    <a:pos x="741" y="239"/>
                  </a:cxn>
                  <a:cxn ang="0">
                    <a:pos x="749" y="239"/>
                  </a:cxn>
                  <a:cxn ang="0">
                    <a:pos x="772" y="233"/>
                  </a:cxn>
                  <a:cxn ang="0">
                    <a:pos x="833" y="208"/>
                  </a:cxn>
                  <a:cxn ang="0">
                    <a:pos x="897" y="176"/>
                  </a:cxn>
                  <a:cxn ang="0">
                    <a:pos x="905" y="179"/>
                  </a:cxn>
                  <a:cxn ang="0">
                    <a:pos x="908" y="177"/>
                  </a:cxn>
                  <a:cxn ang="0">
                    <a:pos x="915" y="173"/>
                  </a:cxn>
                  <a:cxn ang="0">
                    <a:pos x="918" y="168"/>
                  </a:cxn>
                  <a:cxn ang="0">
                    <a:pos x="993" y="124"/>
                  </a:cxn>
                  <a:cxn ang="0">
                    <a:pos x="1058" y="80"/>
                  </a:cxn>
                  <a:cxn ang="0">
                    <a:pos x="1104" y="41"/>
                  </a:cxn>
                  <a:cxn ang="0">
                    <a:pos x="1117" y="28"/>
                  </a:cxn>
                  <a:cxn ang="0">
                    <a:pos x="1117" y="15"/>
                  </a:cxn>
                  <a:cxn ang="0">
                    <a:pos x="1112" y="5"/>
                  </a:cxn>
                  <a:cxn ang="0">
                    <a:pos x="1099" y="0"/>
                  </a:cxn>
                </a:cxnLst>
                <a:rect l="0" t="0" r="r" b="b"/>
                <a:pathLst>
                  <a:path w="1117" h="565">
                    <a:moveTo>
                      <a:pt x="1099" y="0"/>
                    </a:moveTo>
                    <a:lnTo>
                      <a:pt x="1099" y="0"/>
                    </a:lnTo>
                    <a:lnTo>
                      <a:pt x="1081" y="0"/>
                    </a:lnTo>
                    <a:lnTo>
                      <a:pt x="1061" y="3"/>
                    </a:lnTo>
                    <a:lnTo>
                      <a:pt x="1034" y="8"/>
                    </a:lnTo>
                    <a:lnTo>
                      <a:pt x="1000" y="18"/>
                    </a:lnTo>
                    <a:lnTo>
                      <a:pt x="960" y="31"/>
                    </a:lnTo>
                    <a:lnTo>
                      <a:pt x="916" y="47"/>
                    </a:lnTo>
                    <a:lnTo>
                      <a:pt x="894" y="59"/>
                    </a:lnTo>
                    <a:lnTo>
                      <a:pt x="868" y="72"/>
                    </a:lnTo>
                    <a:lnTo>
                      <a:pt x="868" y="72"/>
                    </a:lnTo>
                    <a:lnTo>
                      <a:pt x="863" y="72"/>
                    </a:lnTo>
                    <a:lnTo>
                      <a:pt x="851" y="75"/>
                    </a:lnTo>
                    <a:lnTo>
                      <a:pt x="846" y="78"/>
                    </a:lnTo>
                    <a:lnTo>
                      <a:pt x="840" y="83"/>
                    </a:lnTo>
                    <a:lnTo>
                      <a:pt x="837" y="90"/>
                    </a:lnTo>
                    <a:lnTo>
                      <a:pt x="837" y="96"/>
                    </a:lnTo>
                    <a:lnTo>
                      <a:pt x="837" y="96"/>
                    </a:lnTo>
                    <a:lnTo>
                      <a:pt x="842" y="94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500"/>
                    </a:lnTo>
                    <a:lnTo>
                      <a:pt x="0" y="506"/>
                    </a:lnTo>
                    <a:lnTo>
                      <a:pt x="1" y="519"/>
                    </a:lnTo>
                    <a:lnTo>
                      <a:pt x="4" y="533"/>
                    </a:lnTo>
                    <a:lnTo>
                      <a:pt x="9" y="544"/>
                    </a:lnTo>
                    <a:lnTo>
                      <a:pt x="16" y="552"/>
                    </a:lnTo>
                    <a:lnTo>
                      <a:pt x="22" y="560"/>
                    </a:lnTo>
                    <a:lnTo>
                      <a:pt x="27" y="565"/>
                    </a:lnTo>
                    <a:lnTo>
                      <a:pt x="729" y="234"/>
                    </a:lnTo>
                    <a:lnTo>
                      <a:pt x="729" y="234"/>
                    </a:lnTo>
                    <a:lnTo>
                      <a:pt x="729" y="236"/>
                    </a:lnTo>
                    <a:lnTo>
                      <a:pt x="731" y="238"/>
                    </a:lnTo>
                    <a:lnTo>
                      <a:pt x="736" y="239"/>
                    </a:lnTo>
                    <a:lnTo>
                      <a:pt x="741" y="239"/>
                    </a:lnTo>
                    <a:lnTo>
                      <a:pt x="741" y="239"/>
                    </a:lnTo>
                    <a:lnTo>
                      <a:pt x="749" y="239"/>
                    </a:lnTo>
                    <a:lnTo>
                      <a:pt x="759" y="236"/>
                    </a:lnTo>
                    <a:lnTo>
                      <a:pt x="772" y="233"/>
                    </a:lnTo>
                    <a:lnTo>
                      <a:pt x="788" y="228"/>
                    </a:lnTo>
                    <a:lnTo>
                      <a:pt x="833" y="208"/>
                    </a:lnTo>
                    <a:lnTo>
                      <a:pt x="897" y="176"/>
                    </a:lnTo>
                    <a:lnTo>
                      <a:pt x="897" y="176"/>
                    </a:lnTo>
                    <a:lnTo>
                      <a:pt x="899" y="177"/>
                    </a:lnTo>
                    <a:lnTo>
                      <a:pt x="905" y="179"/>
                    </a:lnTo>
                    <a:lnTo>
                      <a:pt x="905" y="179"/>
                    </a:lnTo>
                    <a:lnTo>
                      <a:pt x="908" y="177"/>
                    </a:lnTo>
                    <a:lnTo>
                      <a:pt x="912" y="176"/>
                    </a:lnTo>
                    <a:lnTo>
                      <a:pt x="915" y="173"/>
                    </a:lnTo>
                    <a:lnTo>
                      <a:pt x="918" y="168"/>
                    </a:lnTo>
                    <a:lnTo>
                      <a:pt x="918" y="168"/>
                    </a:lnTo>
                    <a:lnTo>
                      <a:pt x="939" y="155"/>
                    </a:lnTo>
                    <a:lnTo>
                      <a:pt x="993" y="124"/>
                    </a:lnTo>
                    <a:lnTo>
                      <a:pt x="1026" y="103"/>
                    </a:lnTo>
                    <a:lnTo>
                      <a:pt x="1058" y="80"/>
                    </a:lnTo>
                    <a:lnTo>
                      <a:pt x="1089" y="54"/>
                    </a:lnTo>
                    <a:lnTo>
                      <a:pt x="1104" y="41"/>
                    </a:lnTo>
                    <a:lnTo>
                      <a:pt x="1117" y="28"/>
                    </a:lnTo>
                    <a:lnTo>
                      <a:pt x="1117" y="28"/>
                    </a:lnTo>
                    <a:lnTo>
                      <a:pt x="1117" y="24"/>
                    </a:lnTo>
                    <a:lnTo>
                      <a:pt x="1117" y="15"/>
                    </a:lnTo>
                    <a:lnTo>
                      <a:pt x="1115" y="8"/>
                    </a:lnTo>
                    <a:lnTo>
                      <a:pt x="1112" y="5"/>
                    </a:lnTo>
                    <a:lnTo>
                      <a:pt x="1107" y="2"/>
                    </a:lnTo>
                    <a:lnTo>
                      <a:pt x="1099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504"/>
              <p:cNvSpPr>
                <a:spLocks/>
              </p:cNvSpPr>
              <p:nvPr/>
            </p:nvSpPr>
            <p:spPr bwMode="auto">
              <a:xfrm>
                <a:off x="1341438" y="2654300"/>
                <a:ext cx="307975" cy="190500"/>
              </a:xfrm>
              <a:custGeom>
                <a:avLst/>
                <a:gdLst/>
                <a:ahLst/>
                <a:cxnLst>
                  <a:cxn ang="0">
                    <a:pos x="0" y="233"/>
                  </a:cxn>
                  <a:cxn ang="0">
                    <a:pos x="1" y="237"/>
                  </a:cxn>
                  <a:cxn ang="0">
                    <a:pos x="18" y="240"/>
                  </a:cxn>
                  <a:cxn ang="0">
                    <a:pos x="68" y="225"/>
                  </a:cxn>
                  <a:cxn ang="0">
                    <a:pos x="167" y="176"/>
                  </a:cxn>
                  <a:cxn ang="0">
                    <a:pos x="169" y="178"/>
                  </a:cxn>
                  <a:cxn ang="0">
                    <a:pos x="179" y="178"/>
                  </a:cxn>
                  <a:cxn ang="0">
                    <a:pos x="185" y="173"/>
                  </a:cxn>
                  <a:cxn ang="0">
                    <a:pos x="189" y="168"/>
                  </a:cxn>
                  <a:cxn ang="0">
                    <a:pos x="264" y="124"/>
                  </a:cxn>
                  <a:cxn ang="0">
                    <a:pos x="329" y="80"/>
                  </a:cxn>
                  <a:cxn ang="0">
                    <a:pos x="374" y="41"/>
                  </a:cxn>
                  <a:cxn ang="0">
                    <a:pos x="387" y="28"/>
                  </a:cxn>
                  <a:cxn ang="0">
                    <a:pos x="387" y="15"/>
                  </a:cxn>
                  <a:cxn ang="0">
                    <a:pos x="382" y="5"/>
                  </a:cxn>
                  <a:cxn ang="0">
                    <a:pos x="369" y="0"/>
                  </a:cxn>
                  <a:cxn ang="0">
                    <a:pos x="351" y="0"/>
                  </a:cxn>
                  <a:cxn ang="0">
                    <a:pos x="304" y="9"/>
                  </a:cxn>
                  <a:cxn ang="0">
                    <a:pos x="231" y="31"/>
                  </a:cxn>
                  <a:cxn ang="0">
                    <a:pos x="164" y="59"/>
                  </a:cxn>
                  <a:cxn ang="0">
                    <a:pos x="138" y="72"/>
                  </a:cxn>
                  <a:cxn ang="0">
                    <a:pos x="122" y="75"/>
                  </a:cxn>
                  <a:cxn ang="0">
                    <a:pos x="110" y="84"/>
                  </a:cxn>
                  <a:cxn ang="0">
                    <a:pos x="107" y="97"/>
                  </a:cxn>
                  <a:cxn ang="0">
                    <a:pos x="107" y="97"/>
                  </a:cxn>
                  <a:cxn ang="0">
                    <a:pos x="125" y="93"/>
                  </a:cxn>
                  <a:cxn ang="0">
                    <a:pos x="145" y="92"/>
                  </a:cxn>
                  <a:cxn ang="0">
                    <a:pos x="156" y="106"/>
                  </a:cxn>
                  <a:cxn ang="0">
                    <a:pos x="163" y="123"/>
                  </a:cxn>
                  <a:cxn ang="0">
                    <a:pos x="161" y="126"/>
                  </a:cxn>
                  <a:cxn ang="0">
                    <a:pos x="158" y="137"/>
                  </a:cxn>
                  <a:cxn ang="0">
                    <a:pos x="133" y="147"/>
                  </a:cxn>
                  <a:cxn ang="0">
                    <a:pos x="81" y="171"/>
                  </a:cxn>
                  <a:cxn ang="0">
                    <a:pos x="26" y="202"/>
                  </a:cxn>
                  <a:cxn ang="0">
                    <a:pos x="8" y="219"/>
                  </a:cxn>
                  <a:cxn ang="0">
                    <a:pos x="0" y="233"/>
                  </a:cxn>
                </a:cxnLst>
                <a:rect l="0" t="0" r="r" b="b"/>
                <a:pathLst>
                  <a:path w="387" h="240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6" y="240"/>
                    </a:lnTo>
                    <a:lnTo>
                      <a:pt x="18" y="240"/>
                    </a:lnTo>
                    <a:lnTo>
                      <a:pt x="37" y="235"/>
                    </a:lnTo>
                    <a:lnTo>
                      <a:pt x="68" y="225"/>
                    </a:lnTo>
                    <a:lnTo>
                      <a:pt x="110" y="206"/>
                    </a:lnTo>
                    <a:lnTo>
                      <a:pt x="167" y="176"/>
                    </a:lnTo>
                    <a:lnTo>
                      <a:pt x="167" y="176"/>
                    </a:lnTo>
                    <a:lnTo>
                      <a:pt x="169" y="178"/>
                    </a:lnTo>
                    <a:lnTo>
                      <a:pt x="176" y="180"/>
                    </a:lnTo>
                    <a:lnTo>
                      <a:pt x="179" y="178"/>
                    </a:lnTo>
                    <a:lnTo>
                      <a:pt x="182" y="176"/>
                    </a:lnTo>
                    <a:lnTo>
                      <a:pt x="185" y="173"/>
                    </a:lnTo>
                    <a:lnTo>
                      <a:pt x="189" y="168"/>
                    </a:lnTo>
                    <a:lnTo>
                      <a:pt x="189" y="168"/>
                    </a:lnTo>
                    <a:lnTo>
                      <a:pt x="210" y="155"/>
                    </a:lnTo>
                    <a:lnTo>
                      <a:pt x="264" y="124"/>
                    </a:lnTo>
                    <a:lnTo>
                      <a:pt x="296" y="103"/>
                    </a:lnTo>
                    <a:lnTo>
                      <a:pt x="329" y="80"/>
                    </a:lnTo>
                    <a:lnTo>
                      <a:pt x="360" y="54"/>
                    </a:lnTo>
                    <a:lnTo>
                      <a:pt x="374" y="41"/>
                    </a:lnTo>
                    <a:lnTo>
                      <a:pt x="387" y="28"/>
                    </a:lnTo>
                    <a:lnTo>
                      <a:pt x="387" y="28"/>
                    </a:lnTo>
                    <a:lnTo>
                      <a:pt x="387" y="25"/>
                    </a:lnTo>
                    <a:lnTo>
                      <a:pt x="387" y="15"/>
                    </a:lnTo>
                    <a:lnTo>
                      <a:pt x="386" y="9"/>
                    </a:lnTo>
                    <a:lnTo>
                      <a:pt x="382" y="5"/>
                    </a:lnTo>
                    <a:lnTo>
                      <a:pt x="378" y="2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51" y="0"/>
                    </a:lnTo>
                    <a:lnTo>
                      <a:pt x="332" y="4"/>
                    </a:lnTo>
                    <a:lnTo>
                      <a:pt x="304" y="9"/>
                    </a:lnTo>
                    <a:lnTo>
                      <a:pt x="270" y="18"/>
                    </a:lnTo>
                    <a:lnTo>
                      <a:pt x="231" y="31"/>
                    </a:lnTo>
                    <a:lnTo>
                      <a:pt x="187" y="48"/>
                    </a:lnTo>
                    <a:lnTo>
                      <a:pt x="164" y="59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3" y="72"/>
                    </a:lnTo>
                    <a:lnTo>
                      <a:pt x="122" y="75"/>
                    </a:lnTo>
                    <a:lnTo>
                      <a:pt x="117" y="79"/>
                    </a:lnTo>
                    <a:lnTo>
                      <a:pt x="110" y="84"/>
                    </a:lnTo>
                    <a:lnTo>
                      <a:pt x="107" y="90"/>
                    </a:lnTo>
                    <a:lnTo>
                      <a:pt x="107" y="97"/>
                    </a:lnTo>
                    <a:lnTo>
                      <a:pt x="107" y="97"/>
                    </a:lnTo>
                    <a:lnTo>
                      <a:pt x="107" y="97"/>
                    </a:lnTo>
                    <a:lnTo>
                      <a:pt x="114" y="95"/>
                    </a:lnTo>
                    <a:lnTo>
                      <a:pt x="125" y="93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8" y="97"/>
                    </a:lnTo>
                    <a:lnTo>
                      <a:pt x="156" y="106"/>
                    </a:lnTo>
                    <a:lnTo>
                      <a:pt x="163" y="118"/>
                    </a:lnTo>
                    <a:lnTo>
                      <a:pt x="163" y="123"/>
                    </a:lnTo>
                    <a:lnTo>
                      <a:pt x="161" y="126"/>
                    </a:lnTo>
                    <a:lnTo>
                      <a:pt x="161" y="126"/>
                    </a:lnTo>
                    <a:lnTo>
                      <a:pt x="161" y="127"/>
                    </a:lnTo>
                    <a:lnTo>
                      <a:pt x="158" y="137"/>
                    </a:lnTo>
                    <a:lnTo>
                      <a:pt x="158" y="137"/>
                    </a:lnTo>
                    <a:lnTo>
                      <a:pt x="133" y="147"/>
                    </a:lnTo>
                    <a:lnTo>
                      <a:pt x="109" y="158"/>
                    </a:lnTo>
                    <a:lnTo>
                      <a:pt x="81" y="171"/>
                    </a:lnTo>
                    <a:lnTo>
                      <a:pt x="52" y="186"/>
                    </a:lnTo>
                    <a:lnTo>
                      <a:pt x="26" y="202"/>
                    </a:lnTo>
                    <a:lnTo>
                      <a:pt x="16" y="211"/>
                    </a:lnTo>
                    <a:lnTo>
                      <a:pt x="8" y="219"/>
                    </a:lnTo>
                    <a:lnTo>
                      <a:pt x="1" y="227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2E3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505"/>
              <p:cNvSpPr>
                <a:spLocks/>
              </p:cNvSpPr>
              <p:nvPr/>
            </p:nvSpPr>
            <p:spPr bwMode="auto">
              <a:xfrm>
                <a:off x="765175" y="2716213"/>
                <a:ext cx="717550" cy="387350"/>
              </a:xfrm>
              <a:custGeom>
                <a:avLst/>
                <a:gdLst/>
                <a:ahLst/>
                <a:cxnLst>
                  <a:cxn ang="0">
                    <a:pos x="25" y="487"/>
                  </a:cxn>
                  <a:cxn ang="0">
                    <a:pos x="904" y="71"/>
                  </a:cxn>
                  <a:cxn ang="0">
                    <a:pos x="904" y="71"/>
                  </a:cxn>
                  <a:cxn ang="0">
                    <a:pos x="906" y="63"/>
                  </a:cxn>
                  <a:cxn ang="0">
                    <a:pos x="904" y="53"/>
                  </a:cxn>
                  <a:cxn ang="0">
                    <a:pos x="903" y="42"/>
                  </a:cxn>
                  <a:cxn ang="0">
                    <a:pos x="899" y="31"/>
                  </a:cxn>
                  <a:cxn ang="0">
                    <a:pos x="894" y="19"/>
                  </a:cxn>
                  <a:cxn ang="0">
                    <a:pos x="885" y="8"/>
                  </a:cxn>
                  <a:cxn ang="0">
                    <a:pos x="880" y="3"/>
                  </a:cxn>
                  <a:cxn ang="0">
                    <a:pos x="873" y="0"/>
                  </a:cxn>
                  <a:cxn ang="0">
                    <a:pos x="0" y="413"/>
                  </a:cxn>
                  <a:cxn ang="0">
                    <a:pos x="0" y="413"/>
                  </a:cxn>
                  <a:cxn ang="0">
                    <a:pos x="7" y="418"/>
                  </a:cxn>
                  <a:cxn ang="0">
                    <a:pos x="13" y="425"/>
                  </a:cxn>
                  <a:cxn ang="0">
                    <a:pos x="20" y="434"/>
                  </a:cxn>
                  <a:cxn ang="0">
                    <a:pos x="25" y="444"/>
                  </a:cxn>
                  <a:cxn ang="0">
                    <a:pos x="28" y="457"/>
                  </a:cxn>
                  <a:cxn ang="0">
                    <a:pos x="30" y="464"/>
                  </a:cxn>
                  <a:cxn ang="0">
                    <a:pos x="30" y="472"/>
                  </a:cxn>
                  <a:cxn ang="0">
                    <a:pos x="28" y="478"/>
                  </a:cxn>
                  <a:cxn ang="0">
                    <a:pos x="25" y="487"/>
                  </a:cxn>
                  <a:cxn ang="0">
                    <a:pos x="25" y="487"/>
                  </a:cxn>
                </a:cxnLst>
                <a:rect l="0" t="0" r="r" b="b"/>
                <a:pathLst>
                  <a:path w="906" h="487">
                    <a:moveTo>
                      <a:pt x="25" y="487"/>
                    </a:moveTo>
                    <a:lnTo>
                      <a:pt x="904" y="71"/>
                    </a:lnTo>
                    <a:lnTo>
                      <a:pt x="904" y="71"/>
                    </a:lnTo>
                    <a:lnTo>
                      <a:pt x="906" y="63"/>
                    </a:lnTo>
                    <a:lnTo>
                      <a:pt x="904" y="53"/>
                    </a:lnTo>
                    <a:lnTo>
                      <a:pt x="903" y="42"/>
                    </a:lnTo>
                    <a:lnTo>
                      <a:pt x="899" y="31"/>
                    </a:lnTo>
                    <a:lnTo>
                      <a:pt x="894" y="19"/>
                    </a:lnTo>
                    <a:lnTo>
                      <a:pt x="885" y="8"/>
                    </a:lnTo>
                    <a:lnTo>
                      <a:pt x="880" y="3"/>
                    </a:lnTo>
                    <a:lnTo>
                      <a:pt x="873" y="0"/>
                    </a:lnTo>
                    <a:lnTo>
                      <a:pt x="0" y="413"/>
                    </a:lnTo>
                    <a:lnTo>
                      <a:pt x="0" y="413"/>
                    </a:lnTo>
                    <a:lnTo>
                      <a:pt x="7" y="418"/>
                    </a:lnTo>
                    <a:lnTo>
                      <a:pt x="13" y="425"/>
                    </a:lnTo>
                    <a:lnTo>
                      <a:pt x="20" y="434"/>
                    </a:lnTo>
                    <a:lnTo>
                      <a:pt x="25" y="444"/>
                    </a:lnTo>
                    <a:lnTo>
                      <a:pt x="28" y="457"/>
                    </a:lnTo>
                    <a:lnTo>
                      <a:pt x="30" y="464"/>
                    </a:lnTo>
                    <a:lnTo>
                      <a:pt x="30" y="472"/>
                    </a:lnTo>
                    <a:lnTo>
                      <a:pt x="28" y="478"/>
                    </a:lnTo>
                    <a:lnTo>
                      <a:pt x="25" y="487"/>
                    </a:lnTo>
                    <a:lnTo>
                      <a:pt x="25" y="48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506"/>
              <p:cNvSpPr>
                <a:spLocks/>
              </p:cNvSpPr>
              <p:nvPr/>
            </p:nvSpPr>
            <p:spPr bwMode="auto">
              <a:xfrm>
                <a:off x="785813" y="2740025"/>
                <a:ext cx="696913" cy="346075"/>
              </a:xfrm>
              <a:custGeom>
                <a:avLst/>
                <a:gdLst/>
                <a:ahLst/>
                <a:cxnLst>
                  <a:cxn ang="0">
                    <a:pos x="2" y="436"/>
                  </a:cxn>
                  <a:cxn ang="0">
                    <a:pos x="878" y="18"/>
                  </a:cxn>
                  <a:cxn ang="0">
                    <a:pos x="873" y="0"/>
                  </a:cxn>
                  <a:cxn ang="0">
                    <a:pos x="0" y="418"/>
                  </a:cxn>
                  <a:cxn ang="0">
                    <a:pos x="0" y="418"/>
                  </a:cxn>
                  <a:cxn ang="0">
                    <a:pos x="2" y="423"/>
                  </a:cxn>
                  <a:cxn ang="0">
                    <a:pos x="2" y="428"/>
                  </a:cxn>
                  <a:cxn ang="0">
                    <a:pos x="2" y="436"/>
                  </a:cxn>
                  <a:cxn ang="0">
                    <a:pos x="2" y="436"/>
                  </a:cxn>
                </a:cxnLst>
                <a:rect l="0" t="0" r="r" b="b"/>
                <a:pathLst>
                  <a:path w="878" h="436">
                    <a:moveTo>
                      <a:pt x="2" y="436"/>
                    </a:moveTo>
                    <a:lnTo>
                      <a:pt x="878" y="18"/>
                    </a:lnTo>
                    <a:lnTo>
                      <a:pt x="873" y="0"/>
                    </a:lnTo>
                    <a:lnTo>
                      <a:pt x="0" y="418"/>
                    </a:lnTo>
                    <a:lnTo>
                      <a:pt x="0" y="418"/>
                    </a:lnTo>
                    <a:lnTo>
                      <a:pt x="2" y="423"/>
                    </a:lnTo>
                    <a:lnTo>
                      <a:pt x="2" y="428"/>
                    </a:lnTo>
                    <a:lnTo>
                      <a:pt x="2" y="436"/>
                    </a:lnTo>
                    <a:lnTo>
                      <a:pt x="2" y="43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07"/>
              <p:cNvSpPr>
                <a:spLocks/>
              </p:cNvSpPr>
              <p:nvPr/>
            </p:nvSpPr>
            <p:spPr bwMode="auto">
              <a:xfrm>
                <a:off x="762000" y="3044825"/>
                <a:ext cx="26988" cy="58738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28" y="74"/>
                  </a:cxn>
                  <a:cxn ang="0">
                    <a:pos x="23" y="69"/>
                  </a:cxn>
                  <a:cxn ang="0">
                    <a:pos x="16" y="61"/>
                  </a:cxn>
                  <a:cxn ang="0">
                    <a:pos x="10" y="52"/>
                  </a:cxn>
                  <a:cxn ang="0">
                    <a:pos x="5" y="41"/>
                  </a:cxn>
                  <a:cxn ang="0">
                    <a:pos x="2" y="28"/>
                  </a:cxn>
                  <a:cxn ang="0">
                    <a:pos x="0" y="15"/>
                  </a:cxn>
                  <a:cxn ang="0">
                    <a:pos x="2" y="8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0" y="7"/>
                  </a:cxn>
                  <a:cxn ang="0">
                    <a:pos x="18" y="13"/>
                  </a:cxn>
                  <a:cxn ang="0">
                    <a:pos x="24" y="23"/>
                  </a:cxn>
                  <a:cxn ang="0">
                    <a:pos x="31" y="34"/>
                  </a:cxn>
                  <a:cxn ang="0">
                    <a:pos x="34" y="46"/>
                  </a:cxn>
                  <a:cxn ang="0">
                    <a:pos x="34" y="52"/>
                  </a:cxn>
                  <a:cxn ang="0">
                    <a:pos x="34" y="61"/>
                  </a:cxn>
                  <a:cxn ang="0">
                    <a:pos x="33" y="67"/>
                  </a:cxn>
                  <a:cxn ang="0">
                    <a:pos x="28" y="74"/>
                  </a:cxn>
                  <a:cxn ang="0">
                    <a:pos x="28" y="74"/>
                  </a:cxn>
                </a:cxnLst>
                <a:rect l="0" t="0" r="r" b="b"/>
                <a:pathLst>
                  <a:path w="34" h="74">
                    <a:moveTo>
                      <a:pt x="28" y="74"/>
                    </a:moveTo>
                    <a:lnTo>
                      <a:pt x="28" y="74"/>
                    </a:lnTo>
                    <a:lnTo>
                      <a:pt x="23" y="69"/>
                    </a:lnTo>
                    <a:lnTo>
                      <a:pt x="16" y="61"/>
                    </a:lnTo>
                    <a:lnTo>
                      <a:pt x="10" y="52"/>
                    </a:lnTo>
                    <a:lnTo>
                      <a:pt x="5" y="41"/>
                    </a:lnTo>
                    <a:lnTo>
                      <a:pt x="2" y="28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4" y="23"/>
                    </a:lnTo>
                    <a:lnTo>
                      <a:pt x="31" y="34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4" y="61"/>
                    </a:lnTo>
                    <a:lnTo>
                      <a:pt x="33" y="67"/>
                    </a:lnTo>
                    <a:lnTo>
                      <a:pt x="28" y="74"/>
                    </a:lnTo>
                    <a:lnTo>
                      <a:pt x="28" y="74"/>
                    </a:lnTo>
                    <a:close/>
                  </a:path>
                </a:pathLst>
              </a:custGeom>
              <a:solidFill>
                <a:srgbClr val="2E3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09"/>
            <p:cNvGrpSpPr/>
            <p:nvPr/>
          </p:nvGrpSpPr>
          <p:grpSpPr>
            <a:xfrm>
              <a:off x="3643306" y="3571882"/>
              <a:ext cx="573088" cy="576262"/>
              <a:chOff x="2093913" y="1893888"/>
              <a:chExt cx="573088" cy="576262"/>
            </a:xfrm>
          </p:grpSpPr>
          <p:sp>
            <p:nvSpPr>
              <p:cNvPr id="7" name="Freeform 3241"/>
              <p:cNvSpPr>
                <a:spLocks/>
              </p:cNvSpPr>
              <p:nvPr/>
            </p:nvSpPr>
            <p:spPr bwMode="auto">
              <a:xfrm>
                <a:off x="2147888" y="1908175"/>
                <a:ext cx="519113" cy="561975"/>
              </a:xfrm>
              <a:custGeom>
                <a:avLst/>
                <a:gdLst/>
                <a:ahLst/>
                <a:cxnLst>
                  <a:cxn ang="0">
                    <a:pos x="373" y="0"/>
                  </a:cxn>
                  <a:cxn ang="0">
                    <a:pos x="373" y="0"/>
                  </a:cxn>
                  <a:cxn ang="0">
                    <a:pos x="365" y="1"/>
                  </a:cxn>
                  <a:cxn ang="0">
                    <a:pos x="358" y="3"/>
                  </a:cxn>
                  <a:cxn ang="0">
                    <a:pos x="15" y="190"/>
                  </a:cxn>
                  <a:cxn ang="0">
                    <a:pos x="15" y="190"/>
                  </a:cxn>
                  <a:cxn ang="0">
                    <a:pos x="10" y="194"/>
                  </a:cxn>
                  <a:cxn ang="0">
                    <a:pos x="7" y="198"/>
                  </a:cxn>
                  <a:cxn ang="0">
                    <a:pos x="3" y="203"/>
                  </a:cxn>
                  <a:cxn ang="0">
                    <a:pos x="0" y="208"/>
                  </a:cxn>
                  <a:cxn ang="0">
                    <a:pos x="0" y="213"/>
                  </a:cxn>
                  <a:cxn ang="0">
                    <a:pos x="0" y="220"/>
                  </a:cxn>
                  <a:cxn ang="0">
                    <a:pos x="0" y="225"/>
                  </a:cxn>
                  <a:cxn ang="0">
                    <a:pos x="3" y="231"/>
                  </a:cxn>
                  <a:cxn ang="0">
                    <a:pos x="67" y="347"/>
                  </a:cxn>
                  <a:cxn ang="0">
                    <a:pos x="67" y="347"/>
                  </a:cxn>
                  <a:cxn ang="0">
                    <a:pos x="68" y="350"/>
                  </a:cxn>
                  <a:cxn ang="0">
                    <a:pos x="68" y="350"/>
                  </a:cxn>
                  <a:cxn ang="0">
                    <a:pos x="254" y="692"/>
                  </a:cxn>
                  <a:cxn ang="0">
                    <a:pos x="254" y="692"/>
                  </a:cxn>
                  <a:cxn ang="0">
                    <a:pos x="259" y="698"/>
                  </a:cxn>
                  <a:cxn ang="0">
                    <a:pos x="265" y="703"/>
                  </a:cxn>
                  <a:cxn ang="0">
                    <a:pos x="272" y="707"/>
                  </a:cxn>
                  <a:cxn ang="0">
                    <a:pos x="280" y="707"/>
                  </a:cxn>
                  <a:cxn ang="0">
                    <a:pos x="280" y="707"/>
                  </a:cxn>
                  <a:cxn ang="0">
                    <a:pos x="287" y="707"/>
                  </a:cxn>
                  <a:cxn ang="0">
                    <a:pos x="295" y="703"/>
                  </a:cxn>
                  <a:cxn ang="0">
                    <a:pos x="637" y="516"/>
                  </a:cxn>
                  <a:cxn ang="0">
                    <a:pos x="637" y="516"/>
                  </a:cxn>
                  <a:cxn ang="0">
                    <a:pos x="642" y="513"/>
                  </a:cxn>
                  <a:cxn ang="0">
                    <a:pos x="647" y="508"/>
                  </a:cxn>
                  <a:cxn ang="0">
                    <a:pos x="650" y="505"/>
                  </a:cxn>
                  <a:cxn ang="0">
                    <a:pos x="652" y="498"/>
                  </a:cxn>
                  <a:cxn ang="0">
                    <a:pos x="653" y="493"/>
                  </a:cxn>
                  <a:cxn ang="0">
                    <a:pos x="653" y="487"/>
                  </a:cxn>
                  <a:cxn ang="0">
                    <a:pos x="652" y="482"/>
                  </a:cxn>
                  <a:cxn ang="0">
                    <a:pos x="650" y="475"/>
                  </a:cxn>
                  <a:cxn ang="0">
                    <a:pos x="463" y="133"/>
                  </a:cxn>
                  <a:cxn ang="0">
                    <a:pos x="399" y="16"/>
                  </a:cxn>
                  <a:cxn ang="0">
                    <a:pos x="399" y="16"/>
                  </a:cxn>
                  <a:cxn ang="0">
                    <a:pos x="394" y="10"/>
                  </a:cxn>
                  <a:cxn ang="0">
                    <a:pos x="388" y="5"/>
                  </a:cxn>
                  <a:cxn ang="0">
                    <a:pos x="380" y="1"/>
                  </a:cxn>
                  <a:cxn ang="0">
                    <a:pos x="373" y="0"/>
                  </a:cxn>
                </a:cxnLst>
                <a:rect l="0" t="0" r="r" b="b"/>
                <a:pathLst>
                  <a:path w="653" h="707">
                    <a:moveTo>
                      <a:pt x="373" y="0"/>
                    </a:moveTo>
                    <a:lnTo>
                      <a:pt x="373" y="0"/>
                    </a:lnTo>
                    <a:lnTo>
                      <a:pt x="365" y="1"/>
                    </a:lnTo>
                    <a:lnTo>
                      <a:pt x="358" y="3"/>
                    </a:lnTo>
                    <a:lnTo>
                      <a:pt x="15" y="190"/>
                    </a:lnTo>
                    <a:lnTo>
                      <a:pt x="15" y="190"/>
                    </a:lnTo>
                    <a:lnTo>
                      <a:pt x="10" y="194"/>
                    </a:lnTo>
                    <a:lnTo>
                      <a:pt x="7" y="198"/>
                    </a:lnTo>
                    <a:lnTo>
                      <a:pt x="3" y="203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5"/>
                    </a:lnTo>
                    <a:lnTo>
                      <a:pt x="3" y="231"/>
                    </a:lnTo>
                    <a:lnTo>
                      <a:pt x="67" y="347"/>
                    </a:lnTo>
                    <a:lnTo>
                      <a:pt x="67" y="347"/>
                    </a:lnTo>
                    <a:lnTo>
                      <a:pt x="68" y="350"/>
                    </a:lnTo>
                    <a:lnTo>
                      <a:pt x="68" y="350"/>
                    </a:lnTo>
                    <a:lnTo>
                      <a:pt x="254" y="692"/>
                    </a:lnTo>
                    <a:lnTo>
                      <a:pt x="254" y="692"/>
                    </a:lnTo>
                    <a:lnTo>
                      <a:pt x="259" y="698"/>
                    </a:lnTo>
                    <a:lnTo>
                      <a:pt x="265" y="703"/>
                    </a:lnTo>
                    <a:lnTo>
                      <a:pt x="272" y="707"/>
                    </a:lnTo>
                    <a:lnTo>
                      <a:pt x="280" y="707"/>
                    </a:lnTo>
                    <a:lnTo>
                      <a:pt x="280" y="707"/>
                    </a:lnTo>
                    <a:lnTo>
                      <a:pt x="287" y="707"/>
                    </a:lnTo>
                    <a:lnTo>
                      <a:pt x="295" y="703"/>
                    </a:lnTo>
                    <a:lnTo>
                      <a:pt x="637" y="516"/>
                    </a:lnTo>
                    <a:lnTo>
                      <a:pt x="637" y="516"/>
                    </a:lnTo>
                    <a:lnTo>
                      <a:pt x="642" y="513"/>
                    </a:lnTo>
                    <a:lnTo>
                      <a:pt x="647" y="508"/>
                    </a:lnTo>
                    <a:lnTo>
                      <a:pt x="650" y="505"/>
                    </a:lnTo>
                    <a:lnTo>
                      <a:pt x="652" y="498"/>
                    </a:lnTo>
                    <a:lnTo>
                      <a:pt x="653" y="493"/>
                    </a:lnTo>
                    <a:lnTo>
                      <a:pt x="653" y="487"/>
                    </a:lnTo>
                    <a:lnTo>
                      <a:pt x="652" y="482"/>
                    </a:lnTo>
                    <a:lnTo>
                      <a:pt x="650" y="475"/>
                    </a:lnTo>
                    <a:lnTo>
                      <a:pt x="463" y="133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394" y="10"/>
                    </a:lnTo>
                    <a:lnTo>
                      <a:pt x="388" y="5"/>
                    </a:lnTo>
                    <a:lnTo>
                      <a:pt x="380" y="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3242"/>
              <p:cNvSpPr>
                <a:spLocks/>
              </p:cNvSpPr>
              <p:nvPr/>
            </p:nvSpPr>
            <p:spPr bwMode="auto">
              <a:xfrm>
                <a:off x="2147888" y="1908175"/>
                <a:ext cx="519113" cy="561975"/>
              </a:xfrm>
              <a:custGeom>
                <a:avLst/>
                <a:gdLst/>
                <a:ahLst/>
                <a:cxnLst>
                  <a:cxn ang="0">
                    <a:pos x="373" y="0"/>
                  </a:cxn>
                  <a:cxn ang="0">
                    <a:pos x="373" y="0"/>
                  </a:cxn>
                  <a:cxn ang="0">
                    <a:pos x="365" y="1"/>
                  </a:cxn>
                  <a:cxn ang="0">
                    <a:pos x="358" y="3"/>
                  </a:cxn>
                  <a:cxn ang="0">
                    <a:pos x="15" y="190"/>
                  </a:cxn>
                  <a:cxn ang="0">
                    <a:pos x="15" y="190"/>
                  </a:cxn>
                  <a:cxn ang="0">
                    <a:pos x="10" y="194"/>
                  </a:cxn>
                  <a:cxn ang="0">
                    <a:pos x="7" y="198"/>
                  </a:cxn>
                  <a:cxn ang="0">
                    <a:pos x="3" y="203"/>
                  </a:cxn>
                  <a:cxn ang="0">
                    <a:pos x="0" y="208"/>
                  </a:cxn>
                  <a:cxn ang="0">
                    <a:pos x="0" y="213"/>
                  </a:cxn>
                  <a:cxn ang="0">
                    <a:pos x="0" y="220"/>
                  </a:cxn>
                  <a:cxn ang="0">
                    <a:pos x="0" y="225"/>
                  </a:cxn>
                  <a:cxn ang="0">
                    <a:pos x="3" y="231"/>
                  </a:cxn>
                  <a:cxn ang="0">
                    <a:pos x="67" y="347"/>
                  </a:cxn>
                  <a:cxn ang="0">
                    <a:pos x="67" y="347"/>
                  </a:cxn>
                  <a:cxn ang="0">
                    <a:pos x="68" y="350"/>
                  </a:cxn>
                  <a:cxn ang="0">
                    <a:pos x="68" y="350"/>
                  </a:cxn>
                  <a:cxn ang="0">
                    <a:pos x="254" y="692"/>
                  </a:cxn>
                  <a:cxn ang="0">
                    <a:pos x="254" y="692"/>
                  </a:cxn>
                  <a:cxn ang="0">
                    <a:pos x="259" y="698"/>
                  </a:cxn>
                  <a:cxn ang="0">
                    <a:pos x="265" y="703"/>
                  </a:cxn>
                  <a:cxn ang="0">
                    <a:pos x="272" y="707"/>
                  </a:cxn>
                  <a:cxn ang="0">
                    <a:pos x="280" y="707"/>
                  </a:cxn>
                  <a:cxn ang="0">
                    <a:pos x="280" y="707"/>
                  </a:cxn>
                  <a:cxn ang="0">
                    <a:pos x="287" y="707"/>
                  </a:cxn>
                  <a:cxn ang="0">
                    <a:pos x="295" y="703"/>
                  </a:cxn>
                  <a:cxn ang="0">
                    <a:pos x="637" y="516"/>
                  </a:cxn>
                  <a:cxn ang="0">
                    <a:pos x="637" y="516"/>
                  </a:cxn>
                  <a:cxn ang="0">
                    <a:pos x="642" y="513"/>
                  </a:cxn>
                  <a:cxn ang="0">
                    <a:pos x="647" y="508"/>
                  </a:cxn>
                  <a:cxn ang="0">
                    <a:pos x="650" y="505"/>
                  </a:cxn>
                  <a:cxn ang="0">
                    <a:pos x="652" y="498"/>
                  </a:cxn>
                  <a:cxn ang="0">
                    <a:pos x="653" y="493"/>
                  </a:cxn>
                  <a:cxn ang="0">
                    <a:pos x="653" y="487"/>
                  </a:cxn>
                  <a:cxn ang="0">
                    <a:pos x="652" y="482"/>
                  </a:cxn>
                  <a:cxn ang="0">
                    <a:pos x="650" y="475"/>
                  </a:cxn>
                  <a:cxn ang="0">
                    <a:pos x="463" y="133"/>
                  </a:cxn>
                  <a:cxn ang="0">
                    <a:pos x="399" y="16"/>
                  </a:cxn>
                  <a:cxn ang="0">
                    <a:pos x="399" y="16"/>
                  </a:cxn>
                  <a:cxn ang="0">
                    <a:pos x="394" y="10"/>
                  </a:cxn>
                  <a:cxn ang="0">
                    <a:pos x="388" y="5"/>
                  </a:cxn>
                  <a:cxn ang="0">
                    <a:pos x="380" y="1"/>
                  </a:cxn>
                  <a:cxn ang="0">
                    <a:pos x="373" y="0"/>
                  </a:cxn>
                </a:cxnLst>
                <a:rect l="0" t="0" r="r" b="b"/>
                <a:pathLst>
                  <a:path w="653" h="707">
                    <a:moveTo>
                      <a:pt x="373" y="0"/>
                    </a:moveTo>
                    <a:lnTo>
                      <a:pt x="373" y="0"/>
                    </a:lnTo>
                    <a:lnTo>
                      <a:pt x="365" y="1"/>
                    </a:lnTo>
                    <a:lnTo>
                      <a:pt x="358" y="3"/>
                    </a:lnTo>
                    <a:lnTo>
                      <a:pt x="15" y="190"/>
                    </a:lnTo>
                    <a:lnTo>
                      <a:pt x="15" y="190"/>
                    </a:lnTo>
                    <a:lnTo>
                      <a:pt x="10" y="194"/>
                    </a:lnTo>
                    <a:lnTo>
                      <a:pt x="7" y="198"/>
                    </a:lnTo>
                    <a:lnTo>
                      <a:pt x="3" y="203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5"/>
                    </a:lnTo>
                    <a:lnTo>
                      <a:pt x="3" y="231"/>
                    </a:lnTo>
                    <a:lnTo>
                      <a:pt x="67" y="347"/>
                    </a:lnTo>
                    <a:lnTo>
                      <a:pt x="67" y="347"/>
                    </a:lnTo>
                    <a:lnTo>
                      <a:pt x="68" y="350"/>
                    </a:lnTo>
                    <a:lnTo>
                      <a:pt x="68" y="350"/>
                    </a:lnTo>
                    <a:lnTo>
                      <a:pt x="254" y="692"/>
                    </a:lnTo>
                    <a:lnTo>
                      <a:pt x="254" y="692"/>
                    </a:lnTo>
                    <a:lnTo>
                      <a:pt x="259" y="698"/>
                    </a:lnTo>
                    <a:lnTo>
                      <a:pt x="265" y="703"/>
                    </a:lnTo>
                    <a:lnTo>
                      <a:pt x="272" y="707"/>
                    </a:lnTo>
                    <a:lnTo>
                      <a:pt x="280" y="707"/>
                    </a:lnTo>
                    <a:lnTo>
                      <a:pt x="280" y="707"/>
                    </a:lnTo>
                    <a:lnTo>
                      <a:pt x="287" y="707"/>
                    </a:lnTo>
                    <a:lnTo>
                      <a:pt x="295" y="703"/>
                    </a:lnTo>
                    <a:lnTo>
                      <a:pt x="637" y="516"/>
                    </a:lnTo>
                    <a:lnTo>
                      <a:pt x="637" y="516"/>
                    </a:lnTo>
                    <a:lnTo>
                      <a:pt x="642" y="513"/>
                    </a:lnTo>
                    <a:lnTo>
                      <a:pt x="647" y="508"/>
                    </a:lnTo>
                    <a:lnTo>
                      <a:pt x="650" y="505"/>
                    </a:lnTo>
                    <a:lnTo>
                      <a:pt x="652" y="498"/>
                    </a:lnTo>
                    <a:lnTo>
                      <a:pt x="653" y="493"/>
                    </a:lnTo>
                    <a:lnTo>
                      <a:pt x="653" y="487"/>
                    </a:lnTo>
                    <a:lnTo>
                      <a:pt x="652" y="482"/>
                    </a:lnTo>
                    <a:lnTo>
                      <a:pt x="650" y="475"/>
                    </a:lnTo>
                    <a:lnTo>
                      <a:pt x="463" y="133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394" y="10"/>
                    </a:lnTo>
                    <a:lnTo>
                      <a:pt x="388" y="5"/>
                    </a:lnTo>
                    <a:lnTo>
                      <a:pt x="380" y="1"/>
                    </a:lnTo>
                    <a:lnTo>
                      <a:pt x="373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3796"/>
              <p:cNvSpPr>
                <a:spLocks/>
              </p:cNvSpPr>
              <p:nvPr/>
            </p:nvSpPr>
            <p:spPr bwMode="auto">
              <a:xfrm>
                <a:off x="2093913" y="1893888"/>
                <a:ext cx="366713" cy="276225"/>
              </a:xfrm>
              <a:custGeom>
                <a:avLst/>
                <a:gdLst/>
                <a:ahLst/>
                <a:cxnLst>
                  <a:cxn ang="0">
                    <a:pos x="399" y="17"/>
                  </a:cxn>
                  <a:cxn ang="0">
                    <a:pos x="399" y="17"/>
                  </a:cxn>
                  <a:cxn ang="0">
                    <a:pos x="395" y="12"/>
                  </a:cxn>
                  <a:cxn ang="0">
                    <a:pos x="391" y="7"/>
                  </a:cxn>
                  <a:cxn ang="0">
                    <a:pos x="386" y="3"/>
                  </a:cxn>
                  <a:cxn ang="0">
                    <a:pos x="381" y="2"/>
                  </a:cxn>
                  <a:cxn ang="0">
                    <a:pos x="376" y="0"/>
                  </a:cxn>
                  <a:cxn ang="0">
                    <a:pos x="369" y="0"/>
                  </a:cxn>
                  <a:cxn ang="0">
                    <a:pos x="364" y="2"/>
                  </a:cxn>
                  <a:cxn ang="0">
                    <a:pos x="358" y="3"/>
                  </a:cxn>
                  <a:cxn ang="0">
                    <a:pos x="16" y="191"/>
                  </a:cxn>
                  <a:cxn ang="0">
                    <a:pos x="16" y="191"/>
                  </a:cxn>
                  <a:cxn ang="0">
                    <a:pos x="11" y="194"/>
                  </a:cxn>
                  <a:cxn ang="0">
                    <a:pos x="6" y="199"/>
                  </a:cxn>
                  <a:cxn ang="0">
                    <a:pos x="3" y="204"/>
                  </a:cxn>
                  <a:cxn ang="0">
                    <a:pos x="1" y="209"/>
                  </a:cxn>
                  <a:cxn ang="0">
                    <a:pos x="0" y="215"/>
                  </a:cxn>
                  <a:cxn ang="0">
                    <a:pos x="0" y="220"/>
                  </a:cxn>
                  <a:cxn ang="0">
                    <a:pos x="1" y="227"/>
                  </a:cxn>
                  <a:cxn ang="0">
                    <a:pos x="3" y="231"/>
                  </a:cxn>
                  <a:cxn ang="0">
                    <a:pos x="68" y="349"/>
                  </a:cxn>
                  <a:cxn ang="0">
                    <a:pos x="462" y="134"/>
                  </a:cxn>
                  <a:cxn ang="0">
                    <a:pos x="399" y="17"/>
                  </a:cxn>
                </a:cxnLst>
                <a:rect l="0" t="0" r="r" b="b"/>
                <a:pathLst>
                  <a:path w="462" h="349">
                    <a:moveTo>
                      <a:pt x="399" y="17"/>
                    </a:moveTo>
                    <a:lnTo>
                      <a:pt x="399" y="17"/>
                    </a:lnTo>
                    <a:lnTo>
                      <a:pt x="395" y="12"/>
                    </a:lnTo>
                    <a:lnTo>
                      <a:pt x="391" y="7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6" y="0"/>
                    </a:lnTo>
                    <a:lnTo>
                      <a:pt x="369" y="0"/>
                    </a:lnTo>
                    <a:lnTo>
                      <a:pt x="364" y="2"/>
                    </a:lnTo>
                    <a:lnTo>
                      <a:pt x="358" y="3"/>
                    </a:lnTo>
                    <a:lnTo>
                      <a:pt x="16" y="191"/>
                    </a:lnTo>
                    <a:lnTo>
                      <a:pt x="16" y="191"/>
                    </a:lnTo>
                    <a:lnTo>
                      <a:pt x="11" y="194"/>
                    </a:lnTo>
                    <a:lnTo>
                      <a:pt x="6" y="199"/>
                    </a:lnTo>
                    <a:lnTo>
                      <a:pt x="3" y="204"/>
                    </a:lnTo>
                    <a:lnTo>
                      <a:pt x="1" y="209"/>
                    </a:lnTo>
                    <a:lnTo>
                      <a:pt x="0" y="215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3" y="231"/>
                    </a:lnTo>
                    <a:lnTo>
                      <a:pt x="68" y="349"/>
                    </a:lnTo>
                    <a:lnTo>
                      <a:pt x="462" y="134"/>
                    </a:lnTo>
                    <a:lnTo>
                      <a:pt x="399" y="17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3797"/>
              <p:cNvSpPr>
                <a:spLocks/>
              </p:cNvSpPr>
              <p:nvPr/>
            </p:nvSpPr>
            <p:spPr bwMode="auto">
              <a:xfrm>
                <a:off x="2147888" y="1998663"/>
                <a:ext cx="463550" cy="455613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186" y="558"/>
                  </a:cxn>
                  <a:cxn ang="0">
                    <a:pos x="186" y="558"/>
                  </a:cxn>
                  <a:cxn ang="0">
                    <a:pos x="191" y="563"/>
                  </a:cxn>
                  <a:cxn ang="0">
                    <a:pos x="194" y="567"/>
                  </a:cxn>
                  <a:cxn ang="0">
                    <a:pos x="199" y="570"/>
                  </a:cxn>
                  <a:cxn ang="0">
                    <a:pos x="204" y="573"/>
                  </a:cxn>
                  <a:cxn ang="0">
                    <a:pos x="210" y="573"/>
                  </a:cxn>
                  <a:cxn ang="0">
                    <a:pos x="215" y="573"/>
                  </a:cxn>
                  <a:cxn ang="0">
                    <a:pos x="222" y="571"/>
                  </a:cxn>
                  <a:cxn ang="0">
                    <a:pos x="226" y="570"/>
                  </a:cxn>
                  <a:cxn ang="0">
                    <a:pos x="570" y="382"/>
                  </a:cxn>
                  <a:cxn ang="0">
                    <a:pos x="570" y="382"/>
                  </a:cxn>
                  <a:cxn ang="0">
                    <a:pos x="575" y="379"/>
                  </a:cxn>
                  <a:cxn ang="0">
                    <a:pos x="578" y="376"/>
                  </a:cxn>
                  <a:cxn ang="0">
                    <a:pos x="581" y="371"/>
                  </a:cxn>
                  <a:cxn ang="0">
                    <a:pos x="585" y="365"/>
                  </a:cxn>
                  <a:cxn ang="0">
                    <a:pos x="585" y="360"/>
                  </a:cxn>
                  <a:cxn ang="0">
                    <a:pos x="585" y="353"/>
                  </a:cxn>
                  <a:cxn ang="0">
                    <a:pos x="585" y="348"/>
                  </a:cxn>
                  <a:cxn ang="0">
                    <a:pos x="581" y="343"/>
                  </a:cxn>
                  <a:cxn ang="0">
                    <a:pos x="394" y="0"/>
                  </a:cxn>
                  <a:cxn ang="0">
                    <a:pos x="0" y="215"/>
                  </a:cxn>
                </a:cxnLst>
                <a:rect l="0" t="0" r="r" b="b"/>
                <a:pathLst>
                  <a:path w="585" h="573">
                    <a:moveTo>
                      <a:pt x="0" y="215"/>
                    </a:moveTo>
                    <a:lnTo>
                      <a:pt x="186" y="558"/>
                    </a:lnTo>
                    <a:lnTo>
                      <a:pt x="186" y="558"/>
                    </a:lnTo>
                    <a:lnTo>
                      <a:pt x="191" y="563"/>
                    </a:lnTo>
                    <a:lnTo>
                      <a:pt x="194" y="567"/>
                    </a:lnTo>
                    <a:lnTo>
                      <a:pt x="199" y="570"/>
                    </a:lnTo>
                    <a:lnTo>
                      <a:pt x="204" y="573"/>
                    </a:lnTo>
                    <a:lnTo>
                      <a:pt x="210" y="573"/>
                    </a:lnTo>
                    <a:lnTo>
                      <a:pt x="215" y="573"/>
                    </a:lnTo>
                    <a:lnTo>
                      <a:pt x="222" y="571"/>
                    </a:lnTo>
                    <a:lnTo>
                      <a:pt x="226" y="570"/>
                    </a:lnTo>
                    <a:lnTo>
                      <a:pt x="570" y="382"/>
                    </a:lnTo>
                    <a:lnTo>
                      <a:pt x="570" y="382"/>
                    </a:lnTo>
                    <a:lnTo>
                      <a:pt x="575" y="379"/>
                    </a:lnTo>
                    <a:lnTo>
                      <a:pt x="578" y="376"/>
                    </a:lnTo>
                    <a:lnTo>
                      <a:pt x="581" y="371"/>
                    </a:lnTo>
                    <a:lnTo>
                      <a:pt x="585" y="365"/>
                    </a:lnTo>
                    <a:lnTo>
                      <a:pt x="585" y="360"/>
                    </a:lnTo>
                    <a:lnTo>
                      <a:pt x="585" y="353"/>
                    </a:lnTo>
                    <a:lnTo>
                      <a:pt x="585" y="348"/>
                    </a:lnTo>
                    <a:lnTo>
                      <a:pt x="581" y="343"/>
                    </a:lnTo>
                    <a:lnTo>
                      <a:pt x="394" y="0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3798"/>
              <p:cNvSpPr>
                <a:spLocks/>
              </p:cNvSpPr>
              <p:nvPr/>
            </p:nvSpPr>
            <p:spPr bwMode="auto">
              <a:xfrm>
                <a:off x="2146301" y="1998663"/>
                <a:ext cx="315913" cy="173038"/>
              </a:xfrm>
              <a:custGeom>
                <a:avLst/>
                <a:gdLst/>
                <a:ahLst/>
                <a:cxnLst>
                  <a:cxn ang="0">
                    <a:pos x="398" y="3"/>
                  </a:cxn>
                  <a:cxn ang="0">
                    <a:pos x="2" y="218"/>
                  </a:cxn>
                  <a:cxn ang="0">
                    <a:pos x="0" y="215"/>
                  </a:cxn>
                  <a:cxn ang="0">
                    <a:pos x="396" y="0"/>
                  </a:cxn>
                  <a:cxn ang="0">
                    <a:pos x="398" y="3"/>
                  </a:cxn>
                </a:cxnLst>
                <a:rect l="0" t="0" r="r" b="b"/>
                <a:pathLst>
                  <a:path w="398" h="218">
                    <a:moveTo>
                      <a:pt x="398" y="3"/>
                    </a:moveTo>
                    <a:lnTo>
                      <a:pt x="2" y="218"/>
                    </a:lnTo>
                    <a:lnTo>
                      <a:pt x="0" y="215"/>
                    </a:lnTo>
                    <a:lnTo>
                      <a:pt x="396" y="0"/>
                    </a:lnTo>
                    <a:lnTo>
                      <a:pt x="398" y="3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3799"/>
              <p:cNvSpPr>
                <a:spLocks/>
              </p:cNvSpPr>
              <p:nvPr/>
            </p:nvSpPr>
            <p:spPr bwMode="auto">
              <a:xfrm>
                <a:off x="2276476" y="2308225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2" y="39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2" y="39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3800"/>
              <p:cNvSpPr>
                <a:spLocks/>
              </p:cNvSpPr>
              <p:nvPr/>
            </p:nvSpPr>
            <p:spPr bwMode="auto">
              <a:xfrm>
                <a:off x="2328863" y="2279650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72" y="31"/>
                  </a:cxn>
                  <a:cxn ang="0">
                    <a:pos x="72" y="34"/>
                  </a:cxn>
                  <a:cxn ang="0">
                    <a:pos x="72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26" y="69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3" y="62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5" y="2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1" y="2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31"/>
                  </a:cxn>
                </a:cxnLst>
                <a:rect l="0" t="0" r="r" b="b"/>
                <a:pathLst>
                  <a:path w="72" h="69">
                    <a:moveTo>
                      <a:pt x="72" y="31"/>
                    </a:moveTo>
                    <a:lnTo>
                      <a:pt x="72" y="31"/>
                    </a:lnTo>
                    <a:lnTo>
                      <a:pt x="72" y="34"/>
                    </a:lnTo>
                    <a:lnTo>
                      <a:pt x="72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6" y="69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3" y="6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5" y="2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3801"/>
              <p:cNvSpPr>
                <a:spLocks/>
              </p:cNvSpPr>
              <p:nvPr/>
            </p:nvSpPr>
            <p:spPr bwMode="auto">
              <a:xfrm>
                <a:off x="2381251" y="2252663"/>
                <a:ext cx="55563" cy="52388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2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5" y="46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5" y="67"/>
                  </a:cxn>
                  <a:cxn ang="0">
                    <a:pos x="21" y="67"/>
                  </a:cxn>
                  <a:cxn ang="0">
                    <a:pos x="16" y="63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56" y="2"/>
                  </a:cxn>
                  <a:cxn ang="0">
                    <a:pos x="59" y="6"/>
                  </a:cxn>
                  <a:cxn ang="0">
                    <a:pos x="70" y="29"/>
                  </a:cxn>
                </a:cxnLst>
                <a:rect l="0" t="0" r="r" b="b"/>
                <a:pathLst>
                  <a:path w="72" h="67">
                    <a:moveTo>
                      <a:pt x="70" y="29"/>
                    </a:moveTo>
                    <a:lnTo>
                      <a:pt x="70" y="29"/>
                    </a:lnTo>
                    <a:lnTo>
                      <a:pt x="72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5" y="46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5" y="67"/>
                    </a:lnTo>
                    <a:lnTo>
                      <a:pt x="21" y="67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6" y="2"/>
                    </a:lnTo>
                    <a:lnTo>
                      <a:pt x="59" y="6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3802"/>
              <p:cNvSpPr>
                <a:spLocks/>
              </p:cNvSpPr>
              <p:nvPr/>
            </p:nvSpPr>
            <p:spPr bwMode="auto">
              <a:xfrm>
                <a:off x="2482851" y="2195513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72" y="31"/>
                  </a:cxn>
                  <a:cxn ang="0">
                    <a:pos x="73" y="35"/>
                  </a:cxn>
                  <a:cxn ang="0">
                    <a:pos x="73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5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3" y="25"/>
                  </a:cxn>
                  <a:cxn ang="0">
                    <a:pos x="6" y="2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8" y="7"/>
                  </a:cxn>
                  <a:cxn ang="0">
                    <a:pos x="72" y="31"/>
                  </a:cxn>
                </a:cxnLst>
                <a:rect l="0" t="0" r="r" b="b"/>
                <a:pathLst>
                  <a:path w="73" h="67">
                    <a:moveTo>
                      <a:pt x="72" y="31"/>
                    </a:moveTo>
                    <a:lnTo>
                      <a:pt x="72" y="31"/>
                    </a:lnTo>
                    <a:lnTo>
                      <a:pt x="73" y="35"/>
                    </a:lnTo>
                    <a:lnTo>
                      <a:pt x="73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5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3" y="25"/>
                    </a:lnTo>
                    <a:lnTo>
                      <a:pt x="6" y="2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4"/>
                    </a:lnTo>
                    <a:lnTo>
                      <a:pt x="58" y="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3803"/>
              <p:cNvSpPr>
                <a:spLocks/>
              </p:cNvSpPr>
              <p:nvPr/>
            </p:nvSpPr>
            <p:spPr bwMode="auto">
              <a:xfrm>
                <a:off x="2300288" y="2352675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5"/>
                  </a:cxn>
                  <a:cxn ang="0">
                    <a:pos x="73" y="39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4"/>
                  </a:cxn>
                  <a:cxn ang="0">
                    <a:pos x="59" y="7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5"/>
                    </a:lnTo>
                    <a:lnTo>
                      <a:pt x="73" y="39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4"/>
                    </a:lnTo>
                    <a:lnTo>
                      <a:pt x="59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3804"/>
              <p:cNvSpPr>
                <a:spLocks/>
              </p:cNvSpPr>
              <p:nvPr/>
            </p:nvSpPr>
            <p:spPr bwMode="auto">
              <a:xfrm>
                <a:off x="2352676" y="2324100"/>
                <a:ext cx="57150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2" y="66"/>
                  </a:cxn>
                  <a:cxn ang="0">
                    <a:pos x="18" y="65"/>
                  </a:cxn>
                  <a:cxn ang="0">
                    <a:pos x="15" y="61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2" y="1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2" y="66"/>
                    </a:lnTo>
                    <a:lnTo>
                      <a:pt x="18" y="65"/>
                    </a:lnTo>
                    <a:lnTo>
                      <a:pt x="15" y="6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805"/>
              <p:cNvSpPr>
                <a:spLocks/>
              </p:cNvSpPr>
              <p:nvPr/>
            </p:nvSpPr>
            <p:spPr bwMode="auto">
              <a:xfrm>
                <a:off x="2403476" y="2297113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30"/>
                  </a:cxn>
                  <a:cxn ang="0">
                    <a:pos x="71" y="30"/>
                  </a:cxn>
                  <a:cxn ang="0">
                    <a:pos x="73" y="33"/>
                  </a:cxn>
                  <a:cxn ang="0">
                    <a:pos x="71" y="38"/>
                  </a:cxn>
                  <a:cxn ang="0">
                    <a:pos x="70" y="43"/>
                  </a:cxn>
                  <a:cxn ang="0">
                    <a:pos x="66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5"/>
                  </a:cxn>
                  <a:cxn ang="0">
                    <a:pos x="16" y="64"/>
                  </a:cxn>
                  <a:cxn ang="0">
                    <a:pos x="14" y="61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1" y="25"/>
                  </a:cxn>
                  <a:cxn ang="0">
                    <a:pos x="6" y="2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2"/>
                  </a:cxn>
                  <a:cxn ang="0">
                    <a:pos x="58" y="5"/>
                  </a:cxn>
                  <a:cxn ang="0">
                    <a:pos x="71" y="30"/>
                  </a:cxn>
                </a:cxnLst>
                <a:rect l="0" t="0" r="r" b="b"/>
                <a:pathLst>
                  <a:path w="73" h="67">
                    <a:moveTo>
                      <a:pt x="71" y="30"/>
                    </a:moveTo>
                    <a:lnTo>
                      <a:pt x="71" y="30"/>
                    </a:lnTo>
                    <a:lnTo>
                      <a:pt x="73" y="33"/>
                    </a:lnTo>
                    <a:lnTo>
                      <a:pt x="71" y="38"/>
                    </a:lnTo>
                    <a:lnTo>
                      <a:pt x="70" y="43"/>
                    </a:lnTo>
                    <a:lnTo>
                      <a:pt x="66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4" y="61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6" y="2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806"/>
              <p:cNvSpPr>
                <a:spLocks/>
              </p:cNvSpPr>
              <p:nvPr/>
            </p:nvSpPr>
            <p:spPr bwMode="auto">
              <a:xfrm>
                <a:off x="2430463" y="2224088"/>
                <a:ext cx="82550" cy="96838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3" y="25"/>
                  </a:cxn>
                  <a:cxn ang="0">
                    <a:pos x="1" y="29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4" y="116"/>
                  </a:cxn>
                  <a:cxn ang="0">
                    <a:pos x="44" y="116"/>
                  </a:cxn>
                  <a:cxn ang="0">
                    <a:pos x="47" y="119"/>
                  </a:cxn>
                  <a:cxn ang="0">
                    <a:pos x="52" y="122"/>
                  </a:cxn>
                  <a:cxn ang="0">
                    <a:pos x="57" y="122"/>
                  </a:cxn>
                  <a:cxn ang="0">
                    <a:pos x="60" y="121"/>
                  </a:cxn>
                  <a:cxn ang="0">
                    <a:pos x="97" y="101"/>
                  </a:cxn>
                  <a:cxn ang="0">
                    <a:pos x="97" y="101"/>
                  </a:cxn>
                  <a:cxn ang="0">
                    <a:pos x="101" y="98"/>
                  </a:cxn>
                  <a:cxn ang="0">
                    <a:pos x="102" y="95"/>
                  </a:cxn>
                  <a:cxn ang="0">
                    <a:pos x="102" y="90"/>
                  </a:cxn>
                  <a:cxn ang="0">
                    <a:pos x="102" y="85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7" y="3"/>
                  </a:cxn>
                  <a:cxn ang="0">
                    <a:pos x="52" y="0"/>
                  </a:cxn>
                  <a:cxn ang="0">
                    <a:pos x="47" y="0"/>
                  </a:cxn>
                  <a:cxn ang="0">
                    <a:pos x="42" y="2"/>
                  </a:cxn>
                  <a:cxn ang="0">
                    <a:pos x="42" y="2"/>
                  </a:cxn>
                </a:cxnLst>
                <a:rect l="0" t="0" r="r" b="b"/>
                <a:pathLst>
                  <a:path w="102" h="122">
                    <a:moveTo>
                      <a:pt x="42" y="2"/>
                    </a:moveTo>
                    <a:lnTo>
                      <a:pt x="6" y="21"/>
                    </a:lnTo>
                    <a:lnTo>
                      <a:pt x="6" y="21"/>
                    </a:lnTo>
                    <a:lnTo>
                      <a:pt x="3" y="25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7" y="119"/>
                    </a:lnTo>
                    <a:lnTo>
                      <a:pt x="52" y="122"/>
                    </a:lnTo>
                    <a:lnTo>
                      <a:pt x="57" y="122"/>
                    </a:lnTo>
                    <a:lnTo>
                      <a:pt x="60" y="121"/>
                    </a:lnTo>
                    <a:lnTo>
                      <a:pt x="97" y="101"/>
                    </a:lnTo>
                    <a:lnTo>
                      <a:pt x="97" y="101"/>
                    </a:lnTo>
                    <a:lnTo>
                      <a:pt x="101" y="98"/>
                    </a:lnTo>
                    <a:lnTo>
                      <a:pt x="102" y="95"/>
                    </a:lnTo>
                    <a:lnTo>
                      <a:pt x="102" y="90"/>
                    </a:lnTo>
                    <a:lnTo>
                      <a:pt x="102" y="85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807"/>
              <p:cNvSpPr>
                <a:spLocks/>
              </p:cNvSpPr>
              <p:nvPr/>
            </p:nvSpPr>
            <p:spPr bwMode="auto">
              <a:xfrm>
                <a:off x="2506663" y="2239963"/>
                <a:ext cx="57150" cy="52388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1" y="34"/>
                  </a:cxn>
                  <a:cxn ang="0">
                    <a:pos x="71" y="39"/>
                  </a:cxn>
                  <a:cxn ang="0">
                    <a:pos x="70" y="42"/>
                  </a:cxn>
                  <a:cxn ang="0">
                    <a:pos x="65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5"/>
                  </a:cxn>
                  <a:cxn ang="0">
                    <a:pos x="13" y="62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5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5" y="3"/>
                  </a:cxn>
                  <a:cxn ang="0">
                    <a:pos x="58" y="6"/>
                  </a:cxn>
                  <a:cxn ang="0">
                    <a:pos x="70" y="29"/>
                  </a:cxn>
                </a:cxnLst>
                <a:rect l="0" t="0" r="r" b="b"/>
                <a:pathLst>
                  <a:path w="71" h="66">
                    <a:moveTo>
                      <a:pt x="70" y="29"/>
                    </a:moveTo>
                    <a:lnTo>
                      <a:pt x="70" y="29"/>
                    </a:lnTo>
                    <a:lnTo>
                      <a:pt x="71" y="34"/>
                    </a:lnTo>
                    <a:lnTo>
                      <a:pt x="71" y="39"/>
                    </a:lnTo>
                    <a:lnTo>
                      <a:pt x="70" y="42"/>
                    </a:lnTo>
                    <a:lnTo>
                      <a:pt x="65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5"/>
                    </a:lnTo>
                    <a:lnTo>
                      <a:pt x="13" y="62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5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08"/>
              <p:cNvSpPr>
                <a:spLocks/>
              </p:cNvSpPr>
              <p:nvPr/>
            </p:nvSpPr>
            <p:spPr bwMode="auto">
              <a:xfrm>
                <a:off x="2124076" y="1930400"/>
                <a:ext cx="292100" cy="193675"/>
              </a:xfrm>
              <a:custGeom>
                <a:avLst/>
                <a:gdLst/>
                <a:ahLst/>
                <a:cxnLst>
                  <a:cxn ang="0">
                    <a:pos x="40" y="243"/>
                  </a:cxn>
                  <a:cxn ang="0">
                    <a:pos x="40" y="243"/>
                  </a:cxn>
                  <a:cxn ang="0">
                    <a:pos x="37" y="245"/>
                  </a:cxn>
                  <a:cxn ang="0">
                    <a:pos x="32" y="245"/>
                  </a:cxn>
                  <a:cxn ang="0">
                    <a:pos x="31" y="243"/>
                  </a:cxn>
                  <a:cxn ang="0">
                    <a:pos x="27" y="240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86"/>
                  </a:cxn>
                  <a:cxn ang="0">
                    <a:pos x="0" y="183"/>
                  </a:cxn>
                  <a:cxn ang="0">
                    <a:pos x="1" y="180"/>
                  </a:cxn>
                  <a:cxn ang="0">
                    <a:pos x="3" y="176"/>
                  </a:cxn>
                  <a:cxn ang="0">
                    <a:pos x="325" y="2"/>
                  </a:cxn>
                  <a:cxn ang="0">
                    <a:pos x="325" y="2"/>
                  </a:cxn>
                  <a:cxn ang="0">
                    <a:pos x="329" y="0"/>
                  </a:cxn>
                  <a:cxn ang="0">
                    <a:pos x="332" y="0"/>
                  </a:cxn>
                  <a:cxn ang="0">
                    <a:pos x="335" y="2"/>
                  </a:cxn>
                  <a:cxn ang="0">
                    <a:pos x="337" y="5"/>
                  </a:cxn>
                  <a:cxn ang="0">
                    <a:pos x="365" y="56"/>
                  </a:cxn>
                  <a:cxn ang="0">
                    <a:pos x="365" y="56"/>
                  </a:cxn>
                  <a:cxn ang="0">
                    <a:pos x="366" y="59"/>
                  </a:cxn>
                  <a:cxn ang="0">
                    <a:pos x="366" y="62"/>
                  </a:cxn>
                  <a:cxn ang="0">
                    <a:pos x="365" y="66"/>
                  </a:cxn>
                  <a:cxn ang="0">
                    <a:pos x="361" y="69"/>
                  </a:cxn>
                  <a:cxn ang="0">
                    <a:pos x="40" y="243"/>
                  </a:cxn>
                </a:cxnLst>
                <a:rect l="0" t="0" r="r" b="b"/>
                <a:pathLst>
                  <a:path w="366" h="245">
                    <a:moveTo>
                      <a:pt x="40" y="243"/>
                    </a:moveTo>
                    <a:lnTo>
                      <a:pt x="40" y="243"/>
                    </a:lnTo>
                    <a:lnTo>
                      <a:pt x="37" y="245"/>
                    </a:lnTo>
                    <a:lnTo>
                      <a:pt x="32" y="245"/>
                    </a:lnTo>
                    <a:lnTo>
                      <a:pt x="31" y="243"/>
                    </a:lnTo>
                    <a:lnTo>
                      <a:pt x="27" y="240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86"/>
                    </a:lnTo>
                    <a:lnTo>
                      <a:pt x="0" y="183"/>
                    </a:lnTo>
                    <a:lnTo>
                      <a:pt x="1" y="180"/>
                    </a:lnTo>
                    <a:lnTo>
                      <a:pt x="3" y="176"/>
                    </a:lnTo>
                    <a:lnTo>
                      <a:pt x="325" y="2"/>
                    </a:lnTo>
                    <a:lnTo>
                      <a:pt x="325" y="2"/>
                    </a:lnTo>
                    <a:lnTo>
                      <a:pt x="329" y="0"/>
                    </a:lnTo>
                    <a:lnTo>
                      <a:pt x="332" y="0"/>
                    </a:lnTo>
                    <a:lnTo>
                      <a:pt x="335" y="2"/>
                    </a:lnTo>
                    <a:lnTo>
                      <a:pt x="337" y="5"/>
                    </a:lnTo>
                    <a:lnTo>
                      <a:pt x="365" y="56"/>
                    </a:lnTo>
                    <a:lnTo>
                      <a:pt x="365" y="56"/>
                    </a:lnTo>
                    <a:lnTo>
                      <a:pt x="366" y="59"/>
                    </a:lnTo>
                    <a:lnTo>
                      <a:pt x="366" y="62"/>
                    </a:lnTo>
                    <a:lnTo>
                      <a:pt x="365" y="66"/>
                    </a:lnTo>
                    <a:lnTo>
                      <a:pt x="361" y="69"/>
                    </a:lnTo>
                    <a:lnTo>
                      <a:pt x="40" y="243"/>
                    </a:lnTo>
                    <a:close/>
                  </a:path>
                </a:pathLst>
              </a:custGeom>
              <a:solidFill>
                <a:srgbClr val="FBF9E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09"/>
              <p:cNvSpPr>
                <a:spLocks/>
              </p:cNvSpPr>
              <p:nvPr/>
            </p:nvSpPr>
            <p:spPr bwMode="auto">
              <a:xfrm>
                <a:off x="2136776" y="1944688"/>
                <a:ext cx="265113" cy="165100"/>
              </a:xfrm>
              <a:custGeom>
                <a:avLst/>
                <a:gdLst/>
                <a:ahLst/>
                <a:cxnLst>
                  <a:cxn ang="0">
                    <a:pos x="332" y="33"/>
                  </a:cxn>
                  <a:cxn ang="0">
                    <a:pos x="332" y="33"/>
                  </a:cxn>
                  <a:cxn ang="0">
                    <a:pos x="334" y="36"/>
                  </a:cxn>
                  <a:cxn ang="0">
                    <a:pos x="334" y="39"/>
                  </a:cxn>
                  <a:cxn ang="0">
                    <a:pos x="332" y="43"/>
                  </a:cxn>
                  <a:cxn ang="0">
                    <a:pos x="329" y="44"/>
                  </a:cxn>
                  <a:cxn ang="0">
                    <a:pos x="28" y="209"/>
                  </a:cxn>
                  <a:cxn ang="0">
                    <a:pos x="28" y="209"/>
                  </a:cxn>
                  <a:cxn ang="0">
                    <a:pos x="24" y="209"/>
                  </a:cxn>
                  <a:cxn ang="0">
                    <a:pos x="21" y="209"/>
                  </a:cxn>
                  <a:cxn ang="0">
                    <a:pos x="18" y="207"/>
                  </a:cxn>
                  <a:cxn ang="0">
                    <a:pos x="16" y="206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3"/>
                  </a:cxn>
                  <a:cxn ang="0">
                    <a:pos x="0" y="170"/>
                  </a:cxn>
                  <a:cxn ang="0">
                    <a:pos x="2" y="166"/>
                  </a:cxn>
                  <a:cxn ang="0">
                    <a:pos x="5" y="165"/>
                  </a:cxn>
                  <a:cxn ang="0">
                    <a:pos x="306" y="0"/>
                  </a:cxn>
                  <a:cxn ang="0">
                    <a:pos x="306" y="0"/>
                  </a:cxn>
                  <a:cxn ang="0">
                    <a:pos x="309" y="0"/>
                  </a:cxn>
                  <a:cxn ang="0">
                    <a:pos x="313" y="0"/>
                  </a:cxn>
                  <a:cxn ang="0">
                    <a:pos x="316" y="2"/>
                  </a:cxn>
                  <a:cxn ang="0">
                    <a:pos x="318" y="4"/>
                  </a:cxn>
                  <a:cxn ang="0">
                    <a:pos x="332" y="33"/>
                  </a:cxn>
                </a:cxnLst>
                <a:rect l="0" t="0" r="r" b="b"/>
                <a:pathLst>
                  <a:path w="334" h="209">
                    <a:moveTo>
                      <a:pt x="332" y="33"/>
                    </a:moveTo>
                    <a:lnTo>
                      <a:pt x="332" y="33"/>
                    </a:lnTo>
                    <a:lnTo>
                      <a:pt x="334" y="36"/>
                    </a:lnTo>
                    <a:lnTo>
                      <a:pt x="334" y="39"/>
                    </a:lnTo>
                    <a:lnTo>
                      <a:pt x="332" y="43"/>
                    </a:lnTo>
                    <a:lnTo>
                      <a:pt x="329" y="44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4" y="209"/>
                    </a:lnTo>
                    <a:lnTo>
                      <a:pt x="21" y="209"/>
                    </a:lnTo>
                    <a:lnTo>
                      <a:pt x="18" y="207"/>
                    </a:lnTo>
                    <a:lnTo>
                      <a:pt x="16" y="20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3"/>
                    </a:lnTo>
                    <a:lnTo>
                      <a:pt x="0" y="170"/>
                    </a:lnTo>
                    <a:lnTo>
                      <a:pt x="2" y="166"/>
                    </a:lnTo>
                    <a:lnTo>
                      <a:pt x="5" y="165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316" y="2"/>
                    </a:lnTo>
                    <a:lnTo>
                      <a:pt x="318" y="4"/>
                    </a:lnTo>
                    <a:lnTo>
                      <a:pt x="332" y="33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810"/>
              <p:cNvSpPr>
                <a:spLocks/>
              </p:cNvSpPr>
              <p:nvPr/>
            </p:nvSpPr>
            <p:spPr bwMode="auto">
              <a:xfrm>
                <a:off x="2136776" y="1944688"/>
                <a:ext cx="254000" cy="142875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5" y="165"/>
                  </a:cxn>
                  <a:cxn ang="0">
                    <a:pos x="5" y="165"/>
                  </a:cxn>
                  <a:cxn ang="0">
                    <a:pos x="2" y="166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0" y="178"/>
                  </a:cxn>
                  <a:cxn ang="0">
                    <a:pos x="2" y="180"/>
                  </a:cxn>
                  <a:cxn ang="0">
                    <a:pos x="2" y="180"/>
                  </a:cxn>
                  <a:cxn ang="0">
                    <a:pos x="2" y="176"/>
                  </a:cxn>
                  <a:cxn ang="0">
                    <a:pos x="2" y="173"/>
                  </a:cxn>
                  <a:cxn ang="0">
                    <a:pos x="3" y="170"/>
                  </a:cxn>
                  <a:cxn ang="0">
                    <a:pos x="5" y="168"/>
                  </a:cxn>
                  <a:cxn ang="0">
                    <a:pos x="306" y="4"/>
                  </a:cxn>
                  <a:cxn ang="0">
                    <a:pos x="306" y="4"/>
                  </a:cxn>
                  <a:cxn ang="0">
                    <a:pos x="309" y="2"/>
                  </a:cxn>
                  <a:cxn ang="0">
                    <a:pos x="314" y="2"/>
                  </a:cxn>
                  <a:cxn ang="0">
                    <a:pos x="316" y="4"/>
                  </a:cxn>
                  <a:cxn ang="0">
                    <a:pos x="319" y="7"/>
                  </a:cxn>
                  <a:cxn ang="0">
                    <a:pos x="318" y="4"/>
                  </a:cxn>
                  <a:cxn ang="0">
                    <a:pos x="318" y="4"/>
                  </a:cxn>
                  <a:cxn ang="0">
                    <a:pos x="316" y="2"/>
                  </a:cxn>
                  <a:cxn ang="0">
                    <a:pos x="313" y="0"/>
                  </a:cxn>
                  <a:cxn ang="0">
                    <a:pos x="309" y="0"/>
                  </a:cxn>
                  <a:cxn ang="0">
                    <a:pos x="306" y="0"/>
                  </a:cxn>
                  <a:cxn ang="0">
                    <a:pos x="306" y="0"/>
                  </a:cxn>
                </a:cxnLst>
                <a:rect l="0" t="0" r="r" b="b"/>
                <a:pathLst>
                  <a:path w="319" h="180">
                    <a:moveTo>
                      <a:pt x="306" y="0"/>
                    </a:moveTo>
                    <a:lnTo>
                      <a:pt x="5" y="165"/>
                    </a:lnTo>
                    <a:lnTo>
                      <a:pt x="5" y="165"/>
                    </a:lnTo>
                    <a:lnTo>
                      <a:pt x="2" y="166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76"/>
                    </a:lnTo>
                    <a:lnTo>
                      <a:pt x="2" y="173"/>
                    </a:lnTo>
                    <a:lnTo>
                      <a:pt x="3" y="170"/>
                    </a:lnTo>
                    <a:lnTo>
                      <a:pt x="5" y="168"/>
                    </a:lnTo>
                    <a:lnTo>
                      <a:pt x="306" y="4"/>
                    </a:lnTo>
                    <a:lnTo>
                      <a:pt x="306" y="4"/>
                    </a:lnTo>
                    <a:lnTo>
                      <a:pt x="309" y="2"/>
                    </a:lnTo>
                    <a:lnTo>
                      <a:pt x="314" y="2"/>
                    </a:lnTo>
                    <a:lnTo>
                      <a:pt x="316" y="4"/>
                    </a:lnTo>
                    <a:lnTo>
                      <a:pt x="319" y="7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6" y="2"/>
                    </a:lnTo>
                    <a:lnTo>
                      <a:pt x="313" y="0"/>
                    </a:lnTo>
                    <a:lnTo>
                      <a:pt x="309" y="0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BDC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811"/>
              <p:cNvSpPr>
                <a:spLocks/>
              </p:cNvSpPr>
              <p:nvPr/>
            </p:nvSpPr>
            <p:spPr bwMode="auto">
              <a:xfrm>
                <a:off x="2411413" y="2066925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4" y="35"/>
                  </a:cxn>
                  <a:cxn ang="0">
                    <a:pos x="74" y="40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6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30"/>
                  </a:cxn>
                  <a:cxn ang="0">
                    <a:pos x="4" y="25"/>
                  </a:cxn>
                  <a:cxn ang="0">
                    <a:pos x="7" y="2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4"/>
                  </a:cxn>
                  <a:cxn ang="0">
                    <a:pos x="61" y="7"/>
                  </a:cxn>
                  <a:cxn ang="0">
                    <a:pos x="72" y="30"/>
                  </a:cxn>
                </a:cxnLst>
                <a:rect l="0" t="0" r="r" b="b"/>
                <a:pathLst>
                  <a:path w="74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4" y="35"/>
                    </a:lnTo>
                    <a:lnTo>
                      <a:pt x="74" y="40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30"/>
                    </a:lnTo>
                    <a:lnTo>
                      <a:pt x="4" y="25"/>
                    </a:lnTo>
                    <a:lnTo>
                      <a:pt x="7" y="2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4"/>
                    </a:lnTo>
                    <a:lnTo>
                      <a:pt x="61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812"/>
              <p:cNvSpPr>
                <a:spLocks/>
              </p:cNvSpPr>
              <p:nvPr/>
            </p:nvSpPr>
            <p:spPr bwMode="auto">
              <a:xfrm>
                <a:off x="2411413" y="2065338"/>
                <a:ext cx="57150" cy="52388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2" y="32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5" y="67"/>
                  </a:cxn>
                  <a:cxn ang="0">
                    <a:pos x="21" y="65"/>
                  </a:cxn>
                  <a:cxn ang="0">
                    <a:pos x="17" y="63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8" y="0"/>
                  </a:cxn>
                  <a:cxn ang="0">
                    <a:pos x="51" y="0"/>
                  </a:cxn>
                  <a:cxn ang="0">
                    <a:pos x="56" y="1"/>
                  </a:cxn>
                  <a:cxn ang="0">
                    <a:pos x="59" y="5"/>
                  </a:cxn>
                  <a:cxn ang="0">
                    <a:pos x="70" y="29"/>
                  </a:cxn>
                </a:cxnLst>
                <a:rect l="0" t="0" r="r" b="b"/>
                <a:pathLst>
                  <a:path w="72" h="67">
                    <a:moveTo>
                      <a:pt x="70" y="29"/>
                    </a:moveTo>
                    <a:lnTo>
                      <a:pt x="70" y="29"/>
                    </a:lnTo>
                    <a:lnTo>
                      <a:pt x="72" y="32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5" y="67"/>
                    </a:lnTo>
                    <a:lnTo>
                      <a:pt x="21" y="65"/>
                    </a:lnTo>
                    <a:lnTo>
                      <a:pt x="17" y="63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6" y="1"/>
                    </a:lnTo>
                    <a:lnTo>
                      <a:pt x="59" y="5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813"/>
              <p:cNvSpPr>
                <a:spLocks/>
              </p:cNvSpPr>
              <p:nvPr/>
            </p:nvSpPr>
            <p:spPr bwMode="auto">
              <a:xfrm>
                <a:off x="2422526" y="2089150"/>
                <a:ext cx="46038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2" y="16"/>
                  </a:cxn>
                  <a:cxn ang="0">
                    <a:pos x="35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3" y="36"/>
                  </a:cxn>
                  <a:cxn ang="0">
                    <a:pos x="18" y="34"/>
                  </a:cxn>
                  <a:cxn ang="0">
                    <a:pos x="35" y="25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2" y="16"/>
                    </a:lnTo>
                    <a:lnTo>
                      <a:pt x="35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3" y="36"/>
                    </a:lnTo>
                    <a:lnTo>
                      <a:pt x="18" y="34"/>
                    </a:lnTo>
                    <a:lnTo>
                      <a:pt x="35" y="25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814"/>
              <p:cNvSpPr>
                <a:spLocks/>
              </p:cNvSpPr>
              <p:nvPr/>
            </p:nvSpPr>
            <p:spPr bwMode="auto">
              <a:xfrm>
                <a:off x="2276476" y="230663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4" y="33"/>
                  </a:cxn>
                  <a:cxn ang="0">
                    <a:pos x="74" y="38"/>
                  </a:cxn>
                  <a:cxn ang="0">
                    <a:pos x="70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6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2"/>
                  </a:cxn>
                  <a:cxn ang="0">
                    <a:pos x="59" y="5"/>
                  </a:cxn>
                  <a:cxn ang="0">
                    <a:pos x="72" y="30"/>
                  </a:cxn>
                </a:cxnLst>
                <a:rect l="0" t="0" r="r" b="b"/>
                <a:pathLst>
                  <a:path w="74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4" y="33"/>
                    </a:lnTo>
                    <a:lnTo>
                      <a:pt x="74" y="38"/>
                    </a:lnTo>
                    <a:lnTo>
                      <a:pt x="70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6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2"/>
                    </a:lnTo>
                    <a:lnTo>
                      <a:pt x="59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815"/>
              <p:cNvSpPr>
                <a:spLocks/>
              </p:cNvSpPr>
              <p:nvPr/>
            </p:nvSpPr>
            <p:spPr bwMode="auto">
              <a:xfrm>
                <a:off x="2327276" y="2278063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6" y="66"/>
                  </a:cxn>
                  <a:cxn ang="0">
                    <a:pos x="22" y="66"/>
                  </a:cxn>
                  <a:cxn ang="0">
                    <a:pos x="17" y="63"/>
                  </a:cxn>
                  <a:cxn ang="0">
                    <a:pos x="13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2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3" y="0"/>
                  </a:cxn>
                  <a:cxn ang="0">
                    <a:pos x="56" y="1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6" y="66"/>
                    </a:lnTo>
                    <a:lnTo>
                      <a:pt x="22" y="66"/>
                    </a:lnTo>
                    <a:lnTo>
                      <a:pt x="17" y="63"/>
                    </a:lnTo>
                    <a:lnTo>
                      <a:pt x="13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816"/>
              <p:cNvSpPr>
                <a:spLocks/>
              </p:cNvSpPr>
              <p:nvPr/>
            </p:nvSpPr>
            <p:spPr bwMode="auto">
              <a:xfrm>
                <a:off x="2379663" y="2249488"/>
                <a:ext cx="57150" cy="53975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1" y="34"/>
                  </a:cxn>
                  <a:cxn ang="0">
                    <a:pos x="71" y="39"/>
                  </a:cxn>
                  <a:cxn ang="0">
                    <a:pos x="70" y="42"/>
                  </a:cxn>
                  <a:cxn ang="0">
                    <a:pos x="66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5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3"/>
                  </a:cxn>
                  <a:cxn ang="0">
                    <a:pos x="58" y="6"/>
                  </a:cxn>
                  <a:cxn ang="0">
                    <a:pos x="71" y="29"/>
                  </a:cxn>
                </a:cxnLst>
                <a:rect l="0" t="0" r="r" b="b"/>
                <a:pathLst>
                  <a:path w="71" h="66">
                    <a:moveTo>
                      <a:pt x="71" y="29"/>
                    </a:moveTo>
                    <a:lnTo>
                      <a:pt x="71" y="29"/>
                    </a:lnTo>
                    <a:lnTo>
                      <a:pt x="71" y="34"/>
                    </a:lnTo>
                    <a:lnTo>
                      <a:pt x="71" y="39"/>
                    </a:lnTo>
                    <a:lnTo>
                      <a:pt x="70" y="42"/>
                    </a:lnTo>
                    <a:lnTo>
                      <a:pt x="66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5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817"/>
              <p:cNvSpPr>
                <a:spLocks/>
              </p:cNvSpPr>
              <p:nvPr/>
            </p:nvSpPr>
            <p:spPr bwMode="auto">
              <a:xfrm>
                <a:off x="2481263" y="2193925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1" y="66"/>
                  </a:cxn>
                  <a:cxn ang="0">
                    <a:pos x="18" y="63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3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1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3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3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1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818"/>
              <p:cNvSpPr>
                <a:spLocks/>
              </p:cNvSpPr>
              <p:nvPr/>
            </p:nvSpPr>
            <p:spPr bwMode="auto">
              <a:xfrm>
                <a:off x="2298701" y="2349500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1" y="42"/>
                  </a:cxn>
                  <a:cxn ang="0">
                    <a:pos x="66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7" y="65"/>
                  </a:cxn>
                  <a:cxn ang="0">
                    <a:pos x="14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4"/>
                  </a:cxn>
                  <a:cxn ang="0">
                    <a:pos x="1" y="29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7" y="3"/>
                  </a:cxn>
                  <a:cxn ang="0">
                    <a:pos x="60" y="7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1" y="42"/>
                    </a:lnTo>
                    <a:lnTo>
                      <a:pt x="66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7" y="65"/>
                    </a:lnTo>
                    <a:lnTo>
                      <a:pt x="14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7" y="3"/>
                    </a:lnTo>
                    <a:lnTo>
                      <a:pt x="60" y="7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819"/>
              <p:cNvSpPr>
                <a:spLocks/>
              </p:cNvSpPr>
              <p:nvPr/>
            </p:nvSpPr>
            <p:spPr bwMode="auto">
              <a:xfrm>
                <a:off x="2351088" y="2322513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3" y="37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5"/>
                  </a:cxn>
                  <a:cxn ang="0">
                    <a:pos x="18" y="63"/>
                  </a:cxn>
                  <a:cxn ang="0">
                    <a:pos x="14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1" y="28"/>
                  </a:cxn>
                  <a:cxn ang="0">
                    <a:pos x="3" y="24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2"/>
                  </a:cxn>
                  <a:cxn ang="0">
                    <a:pos x="58" y="5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3" y="37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5"/>
                    </a:lnTo>
                    <a:lnTo>
                      <a:pt x="18" y="63"/>
                    </a:lnTo>
                    <a:lnTo>
                      <a:pt x="14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58" y="5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3" name="Picture 38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95538" y="2287588"/>
                <a:ext cx="69850" cy="65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8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2526" y="2216150"/>
                <a:ext cx="93663" cy="109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Freeform 3822"/>
              <p:cNvSpPr>
                <a:spLocks/>
              </p:cNvSpPr>
              <p:nvPr/>
            </p:nvSpPr>
            <p:spPr bwMode="auto">
              <a:xfrm>
                <a:off x="2228851" y="2220913"/>
                <a:ext cx="58738" cy="53975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1" y="42"/>
                  </a:cxn>
                  <a:cxn ang="0">
                    <a:pos x="66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4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1" y="29"/>
                  </a:cxn>
                  <a:cxn ang="0">
                    <a:pos x="3" y="24"/>
                  </a:cxn>
                  <a:cxn ang="0">
                    <a:pos x="6" y="2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3"/>
                  </a:cxn>
                  <a:cxn ang="0">
                    <a:pos x="60" y="6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1" y="42"/>
                    </a:lnTo>
                    <a:lnTo>
                      <a:pt x="66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4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3"/>
                    </a:lnTo>
                    <a:lnTo>
                      <a:pt x="60" y="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823"/>
              <p:cNvSpPr>
                <a:spLocks/>
              </p:cNvSpPr>
              <p:nvPr/>
            </p:nvSpPr>
            <p:spPr bwMode="auto">
              <a:xfrm>
                <a:off x="2281238" y="2193925"/>
                <a:ext cx="58738" cy="53975"/>
              </a:xfrm>
              <a:custGeom>
                <a:avLst/>
                <a:gdLst/>
                <a:ahLst/>
                <a:cxnLst>
                  <a:cxn ang="0">
                    <a:pos x="71" y="31"/>
                  </a:cxn>
                  <a:cxn ang="0">
                    <a:pos x="71" y="31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8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4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3" y="24"/>
                  </a:cxn>
                  <a:cxn ang="0">
                    <a:pos x="6" y="2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5" y="3"/>
                  </a:cxn>
                  <a:cxn ang="0">
                    <a:pos x="58" y="7"/>
                  </a:cxn>
                  <a:cxn ang="0">
                    <a:pos x="71" y="31"/>
                  </a:cxn>
                </a:cxnLst>
                <a:rect l="0" t="0" r="r" b="b"/>
                <a:pathLst>
                  <a:path w="73" h="68">
                    <a:moveTo>
                      <a:pt x="71" y="31"/>
                    </a:moveTo>
                    <a:lnTo>
                      <a:pt x="71" y="31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8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4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3" y="24"/>
                    </a:lnTo>
                    <a:lnTo>
                      <a:pt x="6" y="2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3"/>
                    </a:lnTo>
                    <a:lnTo>
                      <a:pt x="58" y="7"/>
                    </a:lnTo>
                    <a:lnTo>
                      <a:pt x="71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824"/>
              <p:cNvSpPr>
                <a:spLocks/>
              </p:cNvSpPr>
              <p:nvPr/>
            </p:nvSpPr>
            <p:spPr bwMode="auto">
              <a:xfrm>
                <a:off x="2332038" y="2165350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3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3" y="24"/>
                  </a:cxn>
                  <a:cxn ang="0">
                    <a:pos x="6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1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3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1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825"/>
              <p:cNvSpPr>
                <a:spLocks/>
              </p:cNvSpPr>
              <p:nvPr/>
            </p:nvSpPr>
            <p:spPr bwMode="auto">
              <a:xfrm>
                <a:off x="2384426" y="2138363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2" y="39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3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7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2" y="39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3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7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826"/>
              <p:cNvSpPr>
                <a:spLocks/>
              </p:cNvSpPr>
              <p:nvPr/>
            </p:nvSpPr>
            <p:spPr bwMode="auto">
              <a:xfrm>
                <a:off x="2436813" y="2109788"/>
                <a:ext cx="55563" cy="52388"/>
              </a:xfrm>
              <a:custGeom>
                <a:avLst/>
                <a:gdLst/>
                <a:ahLst/>
                <a:cxnLst>
                  <a:cxn ang="0">
                    <a:pos x="70" y="30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25" y="67"/>
                  </a:cxn>
                  <a:cxn ang="0">
                    <a:pos x="21" y="67"/>
                  </a:cxn>
                  <a:cxn ang="0">
                    <a:pos x="17" y="65"/>
                  </a:cxn>
                  <a:cxn ang="0">
                    <a:pos x="13" y="6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2" y="25"/>
                  </a:cxn>
                  <a:cxn ang="0">
                    <a:pos x="5" y="21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7" y="0"/>
                  </a:cxn>
                  <a:cxn ang="0">
                    <a:pos x="51" y="2"/>
                  </a:cxn>
                  <a:cxn ang="0">
                    <a:pos x="56" y="3"/>
                  </a:cxn>
                  <a:cxn ang="0">
                    <a:pos x="59" y="7"/>
                  </a:cxn>
                  <a:cxn ang="0">
                    <a:pos x="70" y="30"/>
                  </a:cxn>
                </a:cxnLst>
                <a:rect l="0" t="0" r="r" b="b"/>
                <a:pathLst>
                  <a:path w="72" h="67">
                    <a:moveTo>
                      <a:pt x="70" y="30"/>
                    </a:moveTo>
                    <a:lnTo>
                      <a:pt x="70" y="30"/>
                    </a:lnTo>
                    <a:lnTo>
                      <a:pt x="72" y="34"/>
                    </a:lnTo>
                    <a:lnTo>
                      <a:pt x="72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5" y="67"/>
                    </a:lnTo>
                    <a:lnTo>
                      <a:pt x="21" y="67"/>
                    </a:lnTo>
                    <a:lnTo>
                      <a:pt x="17" y="65"/>
                    </a:lnTo>
                    <a:lnTo>
                      <a:pt x="13" y="6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5" y="21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51" y="2"/>
                    </a:lnTo>
                    <a:lnTo>
                      <a:pt x="56" y="3"/>
                    </a:lnTo>
                    <a:lnTo>
                      <a:pt x="59" y="7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827"/>
              <p:cNvSpPr>
                <a:spLocks/>
              </p:cNvSpPr>
              <p:nvPr/>
            </p:nvSpPr>
            <p:spPr bwMode="auto">
              <a:xfrm>
                <a:off x="2228851" y="2220913"/>
                <a:ext cx="57150" cy="52388"/>
              </a:xfrm>
              <a:custGeom>
                <a:avLst/>
                <a:gdLst/>
                <a:ahLst/>
                <a:cxnLst>
                  <a:cxn ang="0">
                    <a:pos x="70" y="30"/>
                  </a:cxn>
                  <a:cxn ang="0">
                    <a:pos x="70" y="30"/>
                  </a:cxn>
                  <a:cxn ang="0">
                    <a:pos x="71" y="33"/>
                  </a:cxn>
                  <a:cxn ang="0">
                    <a:pos x="71" y="38"/>
                  </a:cxn>
                  <a:cxn ang="0">
                    <a:pos x="70" y="43"/>
                  </a:cxn>
                  <a:cxn ang="0">
                    <a:pos x="66" y="44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7"/>
                  </a:cxn>
                  <a:cxn ang="0">
                    <a:pos x="21" y="65"/>
                  </a:cxn>
                  <a:cxn ang="0">
                    <a:pos x="16" y="64"/>
                  </a:cxn>
                  <a:cxn ang="0">
                    <a:pos x="13" y="61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1" y="23"/>
                  </a:cxn>
                  <a:cxn ang="0">
                    <a:pos x="5" y="2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8" y="5"/>
                  </a:cxn>
                  <a:cxn ang="0">
                    <a:pos x="70" y="30"/>
                  </a:cxn>
                </a:cxnLst>
                <a:rect l="0" t="0" r="r" b="b"/>
                <a:pathLst>
                  <a:path w="71" h="67">
                    <a:moveTo>
                      <a:pt x="70" y="30"/>
                    </a:moveTo>
                    <a:lnTo>
                      <a:pt x="70" y="30"/>
                    </a:lnTo>
                    <a:lnTo>
                      <a:pt x="71" y="33"/>
                    </a:lnTo>
                    <a:lnTo>
                      <a:pt x="71" y="38"/>
                    </a:lnTo>
                    <a:lnTo>
                      <a:pt x="70" y="43"/>
                    </a:lnTo>
                    <a:lnTo>
                      <a:pt x="66" y="44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7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3" y="6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5" y="2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829"/>
              <p:cNvSpPr>
                <a:spLocks/>
              </p:cNvSpPr>
              <p:nvPr/>
            </p:nvSpPr>
            <p:spPr bwMode="auto">
              <a:xfrm>
                <a:off x="2239963" y="2243138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8" y="3"/>
                  </a:cxn>
                  <a:cxn ang="0">
                    <a:pos x="58" y="9"/>
                  </a:cxn>
                  <a:cxn ang="0">
                    <a:pos x="58" y="9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5"/>
                  </a:cxn>
                  <a:cxn ang="0">
                    <a:pos x="8" y="35"/>
                  </a:cxn>
                  <a:cxn ang="0">
                    <a:pos x="13" y="35"/>
                  </a:cxn>
                  <a:cxn ang="0">
                    <a:pos x="18" y="34"/>
                  </a:cxn>
                  <a:cxn ang="0">
                    <a:pos x="34" y="24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58" y="3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8" h="37">
                    <a:moveTo>
                      <a:pt x="57" y="0"/>
                    </a:moveTo>
                    <a:lnTo>
                      <a:pt x="57" y="0"/>
                    </a:lnTo>
                    <a:lnTo>
                      <a:pt x="58" y="3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3" y="35"/>
                    </a:lnTo>
                    <a:lnTo>
                      <a:pt x="18" y="34"/>
                    </a:lnTo>
                    <a:lnTo>
                      <a:pt x="34" y="24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8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830"/>
              <p:cNvSpPr>
                <a:spLocks/>
              </p:cNvSpPr>
              <p:nvPr/>
            </p:nvSpPr>
            <p:spPr bwMode="auto">
              <a:xfrm>
                <a:off x="2279650" y="2192338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5"/>
                  </a:cxn>
                  <a:cxn ang="0">
                    <a:pos x="73" y="38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2"/>
                  </a:cxn>
                  <a:cxn ang="0">
                    <a:pos x="59" y="7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5"/>
                    </a:lnTo>
                    <a:lnTo>
                      <a:pt x="73" y="38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59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831"/>
              <p:cNvSpPr>
                <a:spLocks/>
              </p:cNvSpPr>
              <p:nvPr/>
            </p:nvSpPr>
            <p:spPr bwMode="auto">
              <a:xfrm>
                <a:off x="2290763" y="2214563"/>
                <a:ext cx="47625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8" h="37">
                    <a:moveTo>
                      <a:pt x="57" y="0"/>
                    </a:moveTo>
                    <a:lnTo>
                      <a:pt x="57" y="0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32"/>
              <p:cNvSpPr>
                <a:spLocks/>
              </p:cNvSpPr>
              <p:nvPr/>
            </p:nvSpPr>
            <p:spPr bwMode="auto">
              <a:xfrm>
                <a:off x="2332038" y="2163763"/>
                <a:ext cx="57150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1" y="66"/>
                  </a:cxn>
                  <a:cxn ang="0">
                    <a:pos x="18" y="65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5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833"/>
              <p:cNvSpPr>
                <a:spLocks/>
              </p:cNvSpPr>
              <p:nvPr/>
            </p:nvSpPr>
            <p:spPr bwMode="auto">
              <a:xfrm>
                <a:off x="2382838" y="2135188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72" y="31"/>
                  </a:cxn>
                  <a:cxn ang="0">
                    <a:pos x="74" y="34"/>
                  </a:cxn>
                  <a:cxn ang="0">
                    <a:pos x="72" y="39"/>
                  </a:cxn>
                  <a:cxn ang="0">
                    <a:pos x="70" y="44"/>
                  </a:cxn>
                  <a:cxn ang="0">
                    <a:pos x="67" y="45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27" y="68"/>
                  </a:cxn>
                  <a:cxn ang="0">
                    <a:pos x="22" y="67"/>
                  </a:cxn>
                  <a:cxn ang="0">
                    <a:pos x="17" y="65"/>
                  </a:cxn>
                  <a:cxn ang="0">
                    <a:pos x="15" y="62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7" y="23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3" y="1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31"/>
                  </a:cxn>
                </a:cxnLst>
                <a:rect l="0" t="0" r="r" b="b"/>
                <a:pathLst>
                  <a:path w="74" h="68">
                    <a:moveTo>
                      <a:pt x="72" y="31"/>
                    </a:moveTo>
                    <a:lnTo>
                      <a:pt x="72" y="31"/>
                    </a:lnTo>
                    <a:lnTo>
                      <a:pt x="74" y="34"/>
                    </a:lnTo>
                    <a:lnTo>
                      <a:pt x="72" y="39"/>
                    </a:lnTo>
                    <a:lnTo>
                      <a:pt x="70" y="44"/>
                    </a:lnTo>
                    <a:lnTo>
                      <a:pt x="67" y="45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7" y="68"/>
                    </a:lnTo>
                    <a:lnTo>
                      <a:pt x="22" y="67"/>
                    </a:lnTo>
                    <a:lnTo>
                      <a:pt x="17" y="65"/>
                    </a:lnTo>
                    <a:lnTo>
                      <a:pt x="15" y="6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7" y="23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3" y="1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834"/>
              <p:cNvSpPr>
                <a:spLocks/>
              </p:cNvSpPr>
              <p:nvPr/>
            </p:nvSpPr>
            <p:spPr bwMode="auto">
              <a:xfrm>
                <a:off x="2435225" y="2108200"/>
                <a:ext cx="57150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1" y="34"/>
                  </a:cxn>
                  <a:cxn ang="0">
                    <a:pos x="71" y="37"/>
                  </a:cxn>
                  <a:cxn ang="0">
                    <a:pos x="70" y="42"/>
                  </a:cxn>
                  <a:cxn ang="0">
                    <a:pos x="66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3"/>
                  </a:cxn>
                  <a:cxn ang="0">
                    <a:pos x="13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1"/>
                  </a:cxn>
                  <a:cxn ang="0">
                    <a:pos x="58" y="6"/>
                  </a:cxn>
                  <a:cxn ang="0">
                    <a:pos x="71" y="29"/>
                  </a:cxn>
                </a:cxnLst>
                <a:rect l="0" t="0" r="r" b="b"/>
                <a:pathLst>
                  <a:path w="71" h="66">
                    <a:moveTo>
                      <a:pt x="71" y="29"/>
                    </a:moveTo>
                    <a:lnTo>
                      <a:pt x="71" y="29"/>
                    </a:lnTo>
                    <a:lnTo>
                      <a:pt x="71" y="34"/>
                    </a:lnTo>
                    <a:lnTo>
                      <a:pt x="71" y="37"/>
                    </a:lnTo>
                    <a:lnTo>
                      <a:pt x="70" y="42"/>
                    </a:lnTo>
                    <a:lnTo>
                      <a:pt x="66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58" y="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835"/>
              <p:cNvSpPr>
                <a:spLocks/>
              </p:cNvSpPr>
              <p:nvPr/>
            </p:nvSpPr>
            <p:spPr bwMode="auto">
              <a:xfrm>
                <a:off x="2343150" y="2185988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5" y="15"/>
                  </a:cxn>
                  <a:cxn ang="0">
                    <a:pos x="52" y="18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1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11" y="37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0" y="16"/>
                  </a:cxn>
                  <a:cxn ang="0">
                    <a:pos x="50" y="16"/>
                  </a:cxn>
                  <a:cxn ang="0">
                    <a:pos x="55" y="15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5" y="15"/>
                    </a:lnTo>
                    <a:lnTo>
                      <a:pt x="52" y="18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1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5" y="1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36"/>
              <p:cNvSpPr>
                <a:spLocks/>
              </p:cNvSpPr>
              <p:nvPr/>
            </p:nvSpPr>
            <p:spPr bwMode="auto">
              <a:xfrm>
                <a:off x="2395538" y="2159000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5" y="13"/>
                  </a:cxn>
                  <a:cxn ang="0">
                    <a:pos x="51" y="16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2" y="37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2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12" y="36"/>
                  </a:cxn>
                  <a:cxn ang="0">
                    <a:pos x="16" y="34"/>
                  </a:cxn>
                  <a:cxn ang="0">
                    <a:pos x="34" y="24"/>
                  </a:cxn>
                  <a:cxn ang="0">
                    <a:pos x="51" y="16"/>
                  </a:cxn>
                  <a:cxn ang="0">
                    <a:pos x="51" y="16"/>
                  </a:cxn>
                  <a:cxn ang="0">
                    <a:pos x="55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9" y="3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5" y="13"/>
                    </a:lnTo>
                    <a:lnTo>
                      <a:pt x="51" y="16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7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34" y="2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5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837"/>
              <p:cNvSpPr>
                <a:spLocks/>
              </p:cNvSpPr>
              <p:nvPr/>
            </p:nvSpPr>
            <p:spPr bwMode="auto">
              <a:xfrm>
                <a:off x="2444750" y="2130425"/>
                <a:ext cx="47625" cy="3016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0"/>
                  </a:cxn>
                  <a:cxn ang="0">
                    <a:pos x="60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7" y="13"/>
                  </a:cxn>
                  <a:cxn ang="0">
                    <a:pos x="52" y="16"/>
                  </a:cxn>
                  <a:cxn ang="0">
                    <a:pos x="35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5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60" h="37">
                    <a:moveTo>
                      <a:pt x="58" y="0"/>
                    </a:moveTo>
                    <a:lnTo>
                      <a:pt x="58" y="0"/>
                    </a:lnTo>
                    <a:lnTo>
                      <a:pt x="60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7" y="13"/>
                    </a:lnTo>
                    <a:lnTo>
                      <a:pt x="52" y="16"/>
                    </a:lnTo>
                    <a:lnTo>
                      <a:pt x="35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838"/>
              <p:cNvSpPr>
                <a:spLocks/>
              </p:cNvSpPr>
              <p:nvPr/>
            </p:nvSpPr>
            <p:spPr bwMode="auto">
              <a:xfrm>
                <a:off x="2254250" y="2263775"/>
                <a:ext cx="57150" cy="5397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1" y="34"/>
                  </a:cxn>
                  <a:cxn ang="0">
                    <a:pos x="71" y="39"/>
                  </a:cxn>
                  <a:cxn ang="0">
                    <a:pos x="70" y="42"/>
                  </a:cxn>
                  <a:cxn ang="0">
                    <a:pos x="65" y="45"/>
                  </a:cxn>
                  <a:cxn ang="0">
                    <a:pos x="29" y="66"/>
                  </a:cxn>
                  <a:cxn ang="0">
                    <a:pos x="29" y="66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5"/>
                  </a:cxn>
                  <a:cxn ang="0">
                    <a:pos x="13" y="62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5" y="3"/>
                  </a:cxn>
                  <a:cxn ang="0">
                    <a:pos x="58" y="6"/>
                  </a:cxn>
                  <a:cxn ang="0">
                    <a:pos x="70" y="29"/>
                  </a:cxn>
                </a:cxnLst>
                <a:rect l="0" t="0" r="r" b="b"/>
                <a:pathLst>
                  <a:path w="71" h="66">
                    <a:moveTo>
                      <a:pt x="70" y="29"/>
                    </a:moveTo>
                    <a:lnTo>
                      <a:pt x="70" y="29"/>
                    </a:lnTo>
                    <a:lnTo>
                      <a:pt x="71" y="34"/>
                    </a:lnTo>
                    <a:lnTo>
                      <a:pt x="71" y="39"/>
                    </a:lnTo>
                    <a:lnTo>
                      <a:pt x="70" y="42"/>
                    </a:lnTo>
                    <a:lnTo>
                      <a:pt x="65" y="45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5"/>
                    </a:lnTo>
                    <a:lnTo>
                      <a:pt x="13" y="62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839"/>
              <p:cNvSpPr>
                <a:spLocks/>
              </p:cNvSpPr>
              <p:nvPr/>
            </p:nvSpPr>
            <p:spPr bwMode="auto">
              <a:xfrm>
                <a:off x="2305050" y="223678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3"/>
                  </a:cxn>
                  <a:cxn ang="0">
                    <a:pos x="73" y="38"/>
                  </a:cxn>
                  <a:cxn ang="0">
                    <a:pos x="70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6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2"/>
                  </a:cxn>
                  <a:cxn ang="0">
                    <a:pos x="59" y="5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3"/>
                    </a:lnTo>
                    <a:lnTo>
                      <a:pt x="73" y="38"/>
                    </a:lnTo>
                    <a:lnTo>
                      <a:pt x="70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6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59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840"/>
              <p:cNvSpPr>
                <a:spLocks/>
              </p:cNvSpPr>
              <p:nvPr/>
            </p:nvSpPr>
            <p:spPr bwMode="auto">
              <a:xfrm>
                <a:off x="2355850" y="2208213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1" y="66"/>
                  </a:cxn>
                  <a:cxn ang="0">
                    <a:pos x="18" y="63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3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3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3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841"/>
              <p:cNvSpPr>
                <a:spLocks/>
              </p:cNvSpPr>
              <p:nvPr/>
            </p:nvSpPr>
            <p:spPr bwMode="auto">
              <a:xfrm>
                <a:off x="2408238" y="217963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2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6" y="67"/>
                  </a:cxn>
                  <a:cxn ang="0">
                    <a:pos x="22" y="67"/>
                  </a:cxn>
                  <a:cxn ang="0">
                    <a:pos x="17" y="65"/>
                  </a:cxn>
                  <a:cxn ang="0">
                    <a:pos x="15" y="62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3" y="1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2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6" y="67"/>
                    </a:lnTo>
                    <a:lnTo>
                      <a:pt x="22" y="67"/>
                    </a:lnTo>
                    <a:lnTo>
                      <a:pt x="17" y="65"/>
                    </a:lnTo>
                    <a:lnTo>
                      <a:pt x="15" y="6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3" y="1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842"/>
              <p:cNvSpPr>
                <a:spLocks/>
              </p:cNvSpPr>
              <p:nvPr/>
            </p:nvSpPr>
            <p:spPr bwMode="auto">
              <a:xfrm>
                <a:off x="2459038" y="2152650"/>
                <a:ext cx="57150" cy="53975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1" y="32"/>
                  </a:cxn>
                  <a:cxn ang="0">
                    <a:pos x="71" y="37"/>
                  </a:cxn>
                  <a:cxn ang="0">
                    <a:pos x="70" y="42"/>
                  </a:cxn>
                  <a:cxn ang="0">
                    <a:pos x="66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5"/>
                  </a:cxn>
                  <a:cxn ang="0">
                    <a:pos x="16" y="63"/>
                  </a:cxn>
                  <a:cxn ang="0">
                    <a:pos x="13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1"/>
                  </a:cxn>
                  <a:cxn ang="0">
                    <a:pos x="58" y="4"/>
                  </a:cxn>
                  <a:cxn ang="0">
                    <a:pos x="71" y="29"/>
                  </a:cxn>
                </a:cxnLst>
                <a:rect l="0" t="0" r="r" b="b"/>
                <a:pathLst>
                  <a:path w="71" h="66">
                    <a:moveTo>
                      <a:pt x="71" y="29"/>
                    </a:moveTo>
                    <a:lnTo>
                      <a:pt x="71" y="29"/>
                    </a:lnTo>
                    <a:lnTo>
                      <a:pt x="71" y="32"/>
                    </a:lnTo>
                    <a:lnTo>
                      <a:pt x="71" y="37"/>
                    </a:lnTo>
                    <a:lnTo>
                      <a:pt x="70" y="42"/>
                    </a:lnTo>
                    <a:lnTo>
                      <a:pt x="66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5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58" y="4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843"/>
              <p:cNvSpPr>
                <a:spLocks/>
              </p:cNvSpPr>
              <p:nvPr/>
            </p:nvSpPr>
            <p:spPr bwMode="auto">
              <a:xfrm>
                <a:off x="2252663" y="226218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2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7"/>
                  </a:cxn>
                  <a:cxn ang="0">
                    <a:pos x="21" y="67"/>
                  </a:cxn>
                  <a:cxn ang="0">
                    <a:pos x="16" y="64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9" y="5"/>
                  </a:cxn>
                  <a:cxn ang="0">
                    <a:pos x="72" y="29"/>
                  </a:cxn>
                </a:cxnLst>
                <a:rect l="0" t="0" r="r" b="b"/>
                <a:pathLst>
                  <a:path w="72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2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7"/>
                    </a:lnTo>
                    <a:lnTo>
                      <a:pt x="21" y="67"/>
                    </a:lnTo>
                    <a:lnTo>
                      <a:pt x="16" y="64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9" y="5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844"/>
              <p:cNvSpPr>
                <a:spLocks/>
              </p:cNvSpPr>
              <p:nvPr/>
            </p:nvSpPr>
            <p:spPr bwMode="auto">
              <a:xfrm>
                <a:off x="2303463" y="2235200"/>
                <a:ext cx="57150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7" y="67"/>
                  </a:cxn>
                  <a:cxn ang="0">
                    <a:pos x="22" y="67"/>
                  </a:cxn>
                  <a:cxn ang="0">
                    <a:pos x="18" y="65"/>
                  </a:cxn>
                  <a:cxn ang="0">
                    <a:pos x="15" y="60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4" y="25"/>
                  </a:cxn>
                  <a:cxn ang="0">
                    <a:pos x="7" y="2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8" y="0"/>
                  </a:cxn>
                  <a:cxn ang="0">
                    <a:pos x="53" y="0"/>
                  </a:cxn>
                  <a:cxn ang="0">
                    <a:pos x="57" y="3"/>
                  </a:cxn>
                  <a:cxn ang="0">
                    <a:pos x="61" y="7"/>
                  </a:cxn>
                  <a:cxn ang="0">
                    <a:pos x="72" y="29"/>
                  </a:cxn>
                </a:cxnLst>
                <a:rect l="0" t="0" r="r" b="b"/>
                <a:pathLst>
                  <a:path w="74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7" y="67"/>
                    </a:lnTo>
                    <a:lnTo>
                      <a:pt x="22" y="67"/>
                    </a:lnTo>
                    <a:lnTo>
                      <a:pt x="18" y="65"/>
                    </a:lnTo>
                    <a:lnTo>
                      <a:pt x="15" y="6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4" y="25"/>
                    </a:lnTo>
                    <a:lnTo>
                      <a:pt x="7" y="21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61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845"/>
              <p:cNvSpPr>
                <a:spLocks/>
              </p:cNvSpPr>
              <p:nvPr/>
            </p:nvSpPr>
            <p:spPr bwMode="auto">
              <a:xfrm>
                <a:off x="2354263" y="2206625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30"/>
                  </a:cxn>
                  <a:cxn ang="0">
                    <a:pos x="71" y="30"/>
                  </a:cxn>
                  <a:cxn ang="0">
                    <a:pos x="73" y="35"/>
                  </a:cxn>
                  <a:cxn ang="0">
                    <a:pos x="73" y="39"/>
                  </a:cxn>
                  <a:cxn ang="0">
                    <a:pos x="70" y="43"/>
                  </a:cxn>
                  <a:cxn ang="0">
                    <a:pos x="66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4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3" y="25"/>
                  </a:cxn>
                  <a:cxn ang="0">
                    <a:pos x="6" y="22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8" y="7"/>
                  </a:cxn>
                  <a:cxn ang="0">
                    <a:pos x="71" y="30"/>
                  </a:cxn>
                </a:cxnLst>
                <a:rect l="0" t="0" r="r" b="b"/>
                <a:pathLst>
                  <a:path w="73" h="67">
                    <a:moveTo>
                      <a:pt x="71" y="30"/>
                    </a:moveTo>
                    <a:lnTo>
                      <a:pt x="71" y="30"/>
                    </a:lnTo>
                    <a:lnTo>
                      <a:pt x="73" y="35"/>
                    </a:lnTo>
                    <a:lnTo>
                      <a:pt x="73" y="39"/>
                    </a:lnTo>
                    <a:lnTo>
                      <a:pt x="70" y="43"/>
                    </a:lnTo>
                    <a:lnTo>
                      <a:pt x="66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4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3" y="25"/>
                    </a:lnTo>
                    <a:lnTo>
                      <a:pt x="6" y="2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4"/>
                    </a:lnTo>
                    <a:lnTo>
                      <a:pt x="58" y="7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846"/>
              <p:cNvSpPr>
                <a:spLocks/>
              </p:cNvSpPr>
              <p:nvPr/>
            </p:nvSpPr>
            <p:spPr bwMode="auto">
              <a:xfrm>
                <a:off x="2406650" y="2179638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1" y="38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5"/>
                  </a:cxn>
                  <a:cxn ang="0">
                    <a:pos x="18" y="64"/>
                  </a:cxn>
                  <a:cxn ang="0">
                    <a:pos x="14" y="60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2"/>
                  </a:cxn>
                  <a:cxn ang="0">
                    <a:pos x="58" y="5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1" y="38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5"/>
                    </a:lnTo>
                    <a:lnTo>
                      <a:pt x="18" y="64"/>
                    </a:lnTo>
                    <a:lnTo>
                      <a:pt x="14" y="60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847"/>
              <p:cNvSpPr>
                <a:spLocks/>
              </p:cNvSpPr>
              <p:nvPr/>
            </p:nvSpPr>
            <p:spPr bwMode="auto">
              <a:xfrm>
                <a:off x="2457450" y="2151063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5"/>
                  </a:cxn>
                  <a:cxn ang="0">
                    <a:pos x="72" y="39"/>
                  </a:cxn>
                  <a:cxn ang="0">
                    <a:pos x="70" y="43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3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5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4"/>
                  </a:cxn>
                  <a:cxn ang="0">
                    <a:pos x="59" y="7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5"/>
                    </a:lnTo>
                    <a:lnTo>
                      <a:pt x="72" y="39"/>
                    </a:lnTo>
                    <a:lnTo>
                      <a:pt x="70" y="43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3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5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4"/>
                    </a:lnTo>
                    <a:lnTo>
                      <a:pt x="59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848"/>
              <p:cNvSpPr>
                <a:spLocks/>
              </p:cNvSpPr>
              <p:nvPr/>
            </p:nvSpPr>
            <p:spPr bwMode="auto">
              <a:xfrm>
                <a:off x="2262188" y="2286000"/>
                <a:ext cx="47625" cy="301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2" y="17"/>
                  </a:cxn>
                  <a:cxn ang="0">
                    <a:pos x="36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3" y="38"/>
                  </a:cxn>
                  <a:cxn ang="0">
                    <a:pos x="18" y="35"/>
                  </a:cxn>
                  <a:cxn ang="0">
                    <a:pos x="34" y="26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5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59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2" y="17"/>
                    </a:lnTo>
                    <a:lnTo>
                      <a:pt x="3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3" y="38"/>
                    </a:lnTo>
                    <a:lnTo>
                      <a:pt x="18" y="35"/>
                    </a:lnTo>
                    <a:lnTo>
                      <a:pt x="34" y="26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5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849"/>
              <p:cNvSpPr>
                <a:spLocks/>
              </p:cNvSpPr>
              <p:nvPr/>
            </p:nvSpPr>
            <p:spPr bwMode="auto">
              <a:xfrm>
                <a:off x="2314575" y="2257425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5" y="15"/>
                  </a:cxn>
                  <a:cxn ang="0">
                    <a:pos x="52" y="17"/>
                  </a:cxn>
                  <a:cxn ang="0">
                    <a:pos x="34" y="27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13" y="38"/>
                  </a:cxn>
                  <a:cxn ang="0">
                    <a:pos x="16" y="36"/>
                  </a:cxn>
                  <a:cxn ang="0">
                    <a:pos x="34" y="27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5" y="14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5" y="15"/>
                    </a:lnTo>
                    <a:lnTo>
                      <a:pt x="52" y="17"/>
                    </a:lnTo>
                    <a:lnTo>
                      <a:pt x="34" y="2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3" y="38"/>
                    </a:lnTo>
                    <a:lnTo>
                      <a:pt x="16" y="36"/>
                    </a:lnTo>
                    <a:lnTo>
                      <a:pt x="34" y="2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5" y="14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850"/>
              <p:cNvSpPr>
                <a:spLocks/>
              </p:cNvSpPr>
              <p:nvPr/>
            </p:nvSpPr>
            <p:spPr bwMode="auto">
              <a:xfrm>
                <a:off x="2366963" y="2228850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6" y="14"/>
                  </a:cxn>
                  <a:cxn ang="0">
                    <a:pos x="52" y="18"/>
                  </a:cxn>
                  <a:cxn ang="0">
                    <a:pos x="34" y="27"/>
                  </a:cxn>
                  <a:cxn ang="0">
                    <a:pos x="17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7" y="37"/>
                  </a:cxn>
                  <a:cxn ang="0">
                    <a:pos x="7" y="37"/>
                  </a:cxn>
                  <a:cxn ang="0">
                    <a:pos x="4" y="3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35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2" y="37"/>
                  </a:cxn>
                  <a:cxn ang="0">
                    <a:pos x="17" y="35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6" y="14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6" y="14"/>
                    </a:lnTo>
                    <a:lnTo>
                      <a:pt x="52" y="18"/>
                    </a:lnTo>
                    <a:lnTo>
                      <a:pt x="34" y="27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2" y="37"/>
                    </a:lnTo>
                    <a:lnTo>
                      <a:pt x="17" y="35"/>
                    </a:lnTo>
                    <a:lnTo>
                      <a:pt x="34" y="2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6" y="1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851"/>
              <p:cNvSpPr>
                <a:spLocks/>
              </p:cNvSpPr>
              <p:nvPr/>
            </p:nvSpPr>
            <p:spPr bwMode="auto">
              <a:xfrm>
                <a:off x="2417763" y="2201863"/>
                <a:ext cx="47625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6" y="13"/>
                  </a:cxn>
                  <a:cxn ang="0">
                    <a:pos x="51" y="17"/>
                  </a:cxn>
                  <a:cxn ang="0">
                    <a:pos x="35" y="27"/>
                  </a:cxn>
                  <a:cxn ang="0">
                    <a:pos x="17" y="36"/>
                  </a:cxn>
                  <a:cxn ang="0">
                    <a:pos x="17" y="36"/>
                  </a:cxn>
                  <a:cxn ang="0">
                    <a:pos x="12" y="38"/>
                  </a:cxn>
                  <a:cxn ang="0">
                    <a:pos x="7" y="38"/>
                  </a:cxn>
                  <a:cxn ang="0">
                    <a:pos x="7" y="38"/>
                  </a:cxn>
                  <a:cxn ang="0">
                    <a:pos x="4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5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12" y="38"/>
                  </a:cxn>
                  <a:cxn ang="0">
                    <a:pos x="17" y="35"/>
                  </a:cxn>
                  <a:cxn ang="0">
                    <a:pos x="35" y="27"/>
                  </a:cxn>
                  <a:cxn ang="0">
                    <a:pos x="51" y="17"/>
                  </a:cxn>
                  <a:cxn ang="0">
                    <a:pos x="51" y="17"/>
                  </a:cxn>
                  <a:cxn ang="0">
                    <a:pos x="56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6" y="13"/>
                    </a:lnTo>
                    <a:lnTo>
                      <a:pt x="51" y="17"/>
                    </a:lnTo>
                    <a:lnTo>
                      <a:pt x="35" y="2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2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5" y="27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6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852"/>
              <p:cNvSpPr>
                <a:spLocks/>
              </p:cNvSpPr>
              <p:nvPr/>
            </p:nvSpPr>
            <p:spPr bwMode="auto">
              <a:xfrm>
                <a:off x="2468563" y="2173288"/>
                <a:ext cx="47625" cy="301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60" y="5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7" y="14"/>
                  </a:cxn>
                  <a:cxn ang="0">
                    <a:pos x="52" y="16"/>
                  </a:cxn>
                  <a:cxn ang="0">
                    <a:pos x="36" y="26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5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7" y="13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60" h="37">
                    <a:moveTo>
                      <a:pt x="59" y="0"/>
                    </a:moveTo>
                    <a:lnTo>
                      <a:pt x="59" y="0"/>
                    </a:lnTo>
                    <a:lnTo>
                      <a:pt x="60" y="5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2" y="16"/>
                    </a:lnTo>
                    <a:lnTo>
                      <a:pt x="36" y="26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5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7" y="13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853"/>
              <p:cNvSpPr>
                <a:spLocks/>
              </p:cNvSpPr>
              <p:nvPr/>
            </p:nvSpPr>
            <p:spPr bwMode="auto">
              <a:xfrm>
                <a:off x="2287588" y="2330450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3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1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11" y="36"/>
                  </a:cxn>
                  <a:cxn ang="0">
                    <a:pos x="16" y="34"/>
                  </a:cxn>
                  <a:cxn ang="0">
                    <a:pos x="34" y="24"/>
                  </a:cxn>
                  <a:cxn ang="0">
                    <a:pos x="50" y="16"/>
                  </a:cxn>
                  <a:cxn ang="0">
                    <a:pos x="50" y="16"/>
                  </a:cxn>
                  <a:cxn ang="0">
                    <a:pos x="55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3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1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11" y="36"/>
                    </a:lnTo>
                    <a:lnTo>
                      <a:pt x="16" y="34"/>
                    </a:lnTo>
                    <a:lnTo>
                      <a:pt x="34" y="2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5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854"/>
              <p:cNvSpPr>
                <a:spLocks/>
              </p:cNvSpPr>
              <p:nvPr/>
            </p:nvSpPr>
            <p:spPr bwMode="auto">
              <a:xfrm>
                <a:off x="2338388" y="2301875"/>
                <a:ext cx="47625" cy="301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61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3" y="16"/>
                  </a:cxn>
                  <a:cxn ang="0">
                    <a:pos x="36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9" y="37"/>
                  </a:cxn>
                  <a:cxn ang="0">
                    <a:pos x="9" y="37"/>
                  </a:cxn>
                  <a:cxn ang="0">
                    <a:pos x="4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9" y="37"/>
                  </a:cxn>
                  <a:cxn ang="0">
                    <a:pos x="9" y="37"/>
                  </a:cxn>
                  <a:cxn ang="0">
                    <a:pos x="13" y="37"/>
                  </a:cxn>
                  <a:cxn ang="0">
                    <a:pos x="18" y="36"/>
                  </a:cxn>
                  <a:cxn ang="0">
                    <a:pos x="36" y="26"/>
                  </a:cxn>
                  <a:cxn ang="0">
                    <a:pos x="53" y="16"/>
                  </a:cxn>
                  <a:cxn ang="0">
                    <a:pos x="53" y="16"/>
                  </a:cxn>
                  <a:cxn ang="0">
                    <a:pos x="57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61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61" h="37">
                    <a:moveTo>
                      <a:pt x="59" y="0"/>
                    </a:moveTo>
                    <a:lnTo>
                      <a:pt x="59" y="0"/>
                    </a:lnTo>
                    <a:lnTo>
                      <a:pt x="61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3" y="16"/>
                    </a:lnTo>
                    <a:lnTo>
                      <a:pt x="3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3" y="37"/>
                    </a:lnTo>
                    <a:lnTo>
                      <a:pt x="18" y="36"/>
                    </a:lnTo>
                    <a:lnTo>
                      <a:pt x="36" y="2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7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1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855"/>
              <p:cNvSpPr>
                <a:spLocks/>
              </p:cNvSpPr>
              <p:nvPr/>
            </p:nvSpPr>
            <p:spPr bwMode="auto">
              <a:xfrm>
                <a:off x="2389188" y="2273300"/>
                <a:ext cx="47625" cy="3016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7" y="15"/>
                  </a:cxn>
                  <a:cxn ang="0">
                    <a:pos x="52" y="18"/>
                  </a:cxn>
                  <a:cxn ang="0">
                    <a:pos x="35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5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8" y="0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7" y="15"/>
                    </a:lnTo>
                    <a:lnTo>
                      <a:pt x="52" y="18"/>
                    </a:lnTo>
                    <a:lnTo>
                      <a:pt x="35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856"/>
              <p:cNvSpPr>
                <a:spLocks/>
              </p:cNvSpPr>
              <p:nvPr/>
            </p:nvSpPr>
            <p:spPr bwMode="auto">
              <a:xfrm>
                <a:off x="2492375" y="2217738"/>
                <a:ext cx="47625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3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1" y="37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3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1" y="37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857"/>
              <p:cNvSpPr>
                <a:spLocks/>
              </p:cNvSpPr>
              <p:nvPr/>
            </p:nvSpPr>
            <p:spPr bwMode="auto">
              <a:xfrm>
                <a:off x="2401888" y="2293938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5" y="60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5" y="6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858"/>
              <p:cNvSpPr>
                <a:spLocks/>
              </p:cNvSpPr>
              <p:nvPr/>
            </p:nvSpPr>
            <p:spPr bwMode="auto">
              <a:xfrm>
                <a:off x="2430463" y="2220913"/>
                <a:ext cx="82550" cy="98425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3" y="24"/>
                  </a:cxn>
                  <a:cxn ang="0">
                    <a:pos x="2" y="29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46" y="117"/>
                  </a:cxn>
                  <a:cxn ang="0">
                    <a:pos x="46" y="117"/>
                  </a:cxn>
                  <a:cxn ang="0">
                    <a:pos x="47" y="120"/>
                  </a:cxn>
                  <a:cxn ang="0">
                    <a:pos x="52" y="122"/>
                  </a:cxn>
                  <a:cxn ang="0">
                    <a:pos x="57" y="122"/>
                  </a:cxn>
                  <a:cxn ang="0">
                    <a:pos x="60" y="122"/>
                  </a:cxn>
                  <a:cxn ang="0">
                    <a:pos x="98" y="101"/>
                  </a:cxn>
                  <a:cxn ang="0">
                    <a:pos x="98" y="101"/>
                  </a:cxn>
                  <a:cxn ang="0">
                    <a:pos x="101" y="98"/>
                  </a:cxn>
                  <a:cxn ang="0">
                    <a:pos x="103" y="94"/>
                  </a:cxn>
                  <a:cxn ang="0">
                    <a:pos x="104" y="89"/>
                  </a:cxn>
                  <a:cxn ang="0">
                    <a:pos x="103" y="85"/>
                  </a:cxn>
                  <a:cxn ang="0">
                    <a:pos x="60" y="6"/>
                  </a:cxn>
                  <a:cxn ang="0">
                    <a:pos x="60" y="6"/>
                  </a:cxn>
                  <a:cxn ang="0">
                    <a:pos x="57" y="3"/>
                  </a:cxn>
                  <a:cxn ang="0">
                    <a:pos x="52" y="2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104" h="122">
                    <a:moveTo>
                      <a:pt x="44" y="2"/>
                    </a:moveTo>
                    <a:lnTo>
                      <a:pt x="7" y="23"/>
                    </a:lnTo>
                    <a:lnTo>
                      <a:pt x="7" y="23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46" y="117"/>
                    </a:lnTo>
                    <a:lnTo>
                      <a:pt x="46" y="117"/>
                    </a:lnTo>
                    <a:lnTo>
                      <a:pt x="47" y="120"/>
                    </a:lnTo>
                    <a:lnTo>
                      <a:pt x="52" y="122"/>
                    </a:lnTo>
                    <a:lnTo>
                      <a:pt x="57" y="122"/>
                    </a:lnTo>
                    <a:lnTo>
                      <a:pt x="60" y="122"/>
                    </a:lnTo>
                    <a:lnTo>
                      <a:pt x="98" y="101"/>
                    </a:lnTo>
                    <a:lnTo>
                      <a:pt x="98" y="101"/>
                    </a:lnTo>
                    <a:lnTo>
                      <a:pt x="101" y="98"/>
                    </a:lnTo>
                    <a:lnTo>
                      <a:pt x="103" y="94"/>
                    </a:lnTo>
                    <a:lnTo>
                      <a:pt x="104" y="89"/>
                    </a:lnTo>
                    <a:lnTo>
                      <a:pt x="103" y="85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7" y="3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859"/>
              <p:cNvSpPr>
                <a:spLocks/>
              </p:cNvSpPr>
              <p:nvPr/>
            </p:nvSpPr>
            <p:spPr bwMode="auto">
              <a:xfrm>
                <a:off x="2465388" y="2289175"/>
                <a:ext cx="47625" cy="3016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1" y="35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11" y="37"/>
                  </a:cxn>
                  <a:cxn ang="0">
                    <a:pos x="16" y="35"/>
                  </a:cxn>
                  <a:cxn ang="0">
                    <a:pos x="34" y="26"/>
                  </a:cxn>
                  <a:cxn ang="0">
                    <a:pos x="50" y="16"/>
                  </a:cxn>
                  <a:cxn ang="0">
                    <a:pos x="50" y="16"/>
                  </a:cxn>
                  <a:cxn ang="0">
                    <a:pos x="55" y="14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8" y="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8" y="4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5" y="14"/>
                  </a:cxn>
                  <a:cxn ang="0">
                    <a:pos x="50" y="17"/>
                  </a:cxn>
                  <a:cxn ang="0">
                    <a:pos x="34" y="27"/>
                  </a:cxn>
                  <a:cxn ang="0">
                    <a:pos x="16" y="35"/>
                  </a:cxn>
                  <a:cxn ang="0">
                    <a:pos x="16" y="35"/>
                  </a:cxn>
                  <a:cxn ang="0">
                    <a:pos x="11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1" y="35"/>
                  </a:cxn>
                  <a:cxn ang="0">
                    <a:pos x="0" y="32"/>
                  </a:cxn>
                  <a:cxn ang="0">
                    <a:pos x="0" y="32"/>
                  </a:cxn>
                </a:cxnLst>
                <a:rect l="0" t="0" r="r" b="b"/>
                <a:pathLst>
                  <a:path w="58" h="37">
                    <a:moveTo>
                      <a:pt x="0" y="32"/>
                    </a:moveTo>
                    <a:lnTo>
                      <a:pt x="0" y="32"/>
                    </a:lnTo>
                    <a:lnTo>
                      <a:pt x="1" y="35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6" y="35"/>
                    </a:lnTo>
                    <a:lnTo>
                      <a:pt x="34" y="2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5" y="1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4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14"/>
                    </a:lnTo>
                    <a:lnTo>
                      <a:pt x="50" y="17"/>
                    </a:lnTo>
                    <a:lnTo>
                      <a:pt x="34" y="27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1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" y="35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860"/>
              <p:cNvSpPr>
                <a:spLocks/>
              </p:cNvSpPr>
              <p:nvPr/>
            </p:nvSpPr>
            <p:spPr bwMode="auto">
              <a:xfrm>
                <a:off x="2506663" y="2238375"/>
                <a:ext cx="55563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2" y="33"/>
                  </a:cxn>
                  <a:cxn ang="0">
                    <a:pos x="72" y="38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5" y="67"/>
                  </a:cxn>
                  <a:cxn ang="0">
                    <a:pos x="21" y="65"/>
                  </a:cxn>
                  <a:cxn ang="0">
                    <a:pos x="16" y="64"/>
                  </a:cxn>
                  <a:cxn ang="0">
                    <a:pos x="13" y="6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1" y="0"/>
                  </a:cxn>
                  <a:cxn ang="0">
                    <a:pos x="56" y="2"/>
                  </a:cxn>
                  <a:cxn ang="0">
                    <a:pos x="59" y="5"/>
                  </a:cxn>
                  <a:cxn ang="0">
                    <a:pos x="72" y="29"/>
                  </a:cxn>
                </a:cxnLst>
                <a:rect l="0" t="0" r="r" b="b"/>
                <a:pathLst>
                  <a:path w="72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2" y="33"/>
                    </a:lnTo>
                    <a:lnTo>
                      <a:pt x="72" y="38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5" y="67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3" y="6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6" y="2"/>
                    </a:lnTo>
                    <a:lnTo>
                      <a:pt x="59" y="5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861"/>
              <p:cNvSpPr>
                <a:spLocks/>
              </p:cNvSpPr>
              <p:nvPr/>
            </p:nvSpPr>
            <p:spPr bwMode="auto">
              <a:xfrm>
                <a:off x="2311400" y="2373313"/>
                <a:ext cx="46038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6" y="15"/>
                  </a:cxn>
                  <a:cxn ang="0">
                    <a:pos x="52" y="18"/>
                  </a:cxn>
                  <a:cxn ang="0">
                    <a:pos x="34" y="28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" y="36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13" y="38"/>
                  </a:cxn>
                  <a:cxn ang="0">
                    <a:pos x="18" y="36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6" y="1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6" y="15"/>
                    </a:lnTo>
                    <a:lnTo>
                      <a:pt x="52" y="18"/>
                    </a:lnTo>
                    <a:lnTo>
                      <a:pt x="34" y="28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3" y="38"/>
                    </a:lnTo>
                    <a:lnTo>
                      <a:pt x="18" y="36"/>
                    </a:lnTo>
                    <a:lnTo>
                      <a:pt x="34" y="2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6" y="1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862"/>
              <p:cNvSpPr>
                <a:spLocks/>
              </p:cNvSpPr>
              <p:nvPr/>
            </p:nvSpPr>
            <p:spPr bwMode="auto">
              <a:xfrm>
                <a:off x="2362200" y="2346325"/>
                <a:ext cx="47625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6" y="13"/>
                  </a:cxn>
                  <a:cxn ang="0">
                    <a:pos x="53" y="17"/>
                  </a:cxn>
                  <a:cxn ang="0">
                    <a:pos x="35" y="26"/>
                  </a:cxn>
                  <a:cxn ang="0">
                    <a:pos x="17" y="36"/>
                  </a:cxn>
                  <a:cxn ang="0">
                    <a:pos x="17" y="36"/>
                  </a:cxn>
                  <a:cxn ang="0">
                    <a:pos x="13" y="38"/>
                  </a:cxn>
                  <a:cxn ang="0">
                    <a:pos x="9" y="38"/>
                  </a:cxn>
                  <a:cxn ang="0">
                    <a:pos x="9" y="38"/>
                  </a:cxn>
                  <a:cxn ang="0">
                    <a:pos x="4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9" y="36"/>
                  </a:cxn>
                  <a:cxn ang="0">
                    <a:pos x="9" y="36"/>
                  </a:cxn>
                  <a:cxn ang="0">
                    <a:pos x="13" y="38"/>
                  </a:cxn>
                  <a:cxn ang="0">
                    <a:pos x="17" y="34"/>
                  </a:cxn>
                  <a:cxn ang="0">
                    <a:pos x="35" y="26"/>
                  </a:cxn>
                  <a:cxn ang="0">
                    <a:pos x="53" y="17"/>
                  </a:cxn>
                  <a:cxn ang="0">
                    <a:pos x="53" y="17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6" y="13"/>
                    </a:lnTo>
                    <a:lnTo>
                      <a:pt x="53" y="17"/>
                    </a:lnTo>
                    <a:lnTo>
                      <a:pt x="35" y="2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3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3" y="38"/>
                    </a:lnTo>
                    <a:lnTo>
                      <a:pt x="17" y="34"/>
                    </a:lnTo>
                    <a:lnTo>
                      <a:pt x="35" y="2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863"/>
              <p:cNvSpPr>
                <a:spLocks/>
              </p:cNvSpPr>
              <p:nvPr/>
            </p:nvSpPr>
            <p:spPr bwMode="auto">
              <a:xfrm>
                <a:off x="2414588" y="2317750"/>
                <a:ext cx="46038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5" y="15"/>
                  </a:cxn>
                  <a:cxn ang="0">
                    <a:pos x="52" y="17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1" y="38"/>
                  </a:cxn>
                  <a:cxn ang="0">
                    <a:pos x="6" y="38"/>
                  </a:cxn>
                  <a:cxn ang="0">
                    <a:pos x="6" y="38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6" y="38"/>
                  </a:cxn>
                  <a:cxn ang="0">
                    <a:pos x="6" y="38"/>
                  </a:cxn>
                  <a:cxn ang="0">
                    <a:pos x="11" y="38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0" y="17"/>
                  </a:cxn>
                  <a:cxn ang="0">
                    <a:pos x="50" y="17"/>
                  </a:cxn>
                  <a:cxn ang="0">
                    <a:pos x="55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8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8" h="38">
                    <a:moveTo>
                      <a:pt x="57" y="0"/>
                    </a:moveTo>
                    <a:lnTo>
                      <a:pt x="57" y="0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5" y="15"/>
                    </a:lnTo>
                    <a:lnTo>
                      <a:pt x="52" y="17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1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8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864"/>
              <p:cNvSpPr>
                <a:spLocks/>
              </p:cNvSpPr>
              <p:nvPr/>
            </p:nvSpPr>
            <p:spPr bwMode="auto">
              <a:xfrm>
                <a:off x="2516188" y="2262188"/>
                <a:ext cx="46038" cy="2857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2" y="17"/>
                  </a:cxn>
                  <a:cxn ang="0">
                    <a:pos x="36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3" y="36"/>
                  </a:cxn>
                  <a:cxn ang="0">
                    <a:pos x="18" y="35"/>
                  </a:cxn>
                  <a:cxn ang="0">
                    <a:pos x="34" y="26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59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2" y="17"/>
                    </a:lnTo>
                    <a:lnTo>
                      <a:pt x="3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3" y="36"/>
                    </a:lnTo>
                    <a:lnTo>
                      <a:pt x="18" y="35"/>
                    </a:lnTo>
                    <a:lnTo>
                      <a:pt x="34" y="26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77" name="Picture 386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54263" y="1984375"/>
                <a:ext cx="77788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Freeform 3866"/>
              <p:cNvSpPr>
                <a:spLocks noEditPoints="1"/>
              </p:cNvSpPr>
              <p:nvPr/>
            </p:nvSpPr>
            <p:spPr bwMode="auto">
              <a:xfrm>
                <a:off x="2360613" y="1989138"/>
                <a:ext cx="68263" cy="47625"/>
              </a:xfrm>
              <a:custGeom>
                <a:avLst/>
                <a:gdLst/>
                <a:ahLst/>
                <a:cxnLst>
                  <a:cxn ang="0">
                    <a:pos x="86" y="19"/>
                  </a:cxn>
                  <a:cxn ang="0">
                    <a:pos x="12" y="60"/>
                  </a:cxn>
                  <a:cxn ang="0">
                    <a:pos x="0" y="40"/>
                  </a:cxn>
                  <a:cxn ang="0">
                    <a:pos x="75" y="0"/>
                  </a:cxn>
                  <a:cxn ang="0">
                    <a:pos x="86" y="19"/>
                  </a:cxn>
                  <a:cxn ang="0">
                    <a:pos x="12" y="60"/>
                  </a:cxn>
                  <a:cxn ang="0">
                    <a:pos x="85" y="19"/>
                  </a:cxn>
                  <a:cxn ang="0">
                    <a:pos x="75" y="1"/>
                  </a:cxn>
                  <a:cxn ang="0">
                    <a:pos x="2" y="42"/>
                  </a:cxn>
                  <a:cxn ang="0">
                    <a:pos x="12" y="60"/>
                  </a:cxn>
                </a:cxnLst>
                <a:rect l="0" t="0" r="r" b="b"/>
                <a:pathLst>
                  <a:path w="86" h="60">
                    <a:moveTo>
                      <a:pt x="86" y="19"/>
                    </a:moveTo>
                    <a:lnTo>
                      <a:pt x="12" y="60"/>
                    </a:lnTo>
                    <a:lnTo>
                      <a:pt x="0" y="40"/>
                    </a:lnTo>
                    <a:lnTo>
                      <a:pt x="75" y="0"/>
                    </a:lnTo>
                    <a:lnTo>
                      <a:pt x="86" y="19"/>
                    </a:lnTo>
                    <a:close/>
                    <a:moveTo>
                      <a:pt x="12" y="60"/>
                    </a:moveTo>
                    <a:lnTo>
                      <a:pt x="85" y="19"/>
                    </a:lnTo>
                    <a:lnTo>
                      <a:pt x="75" y="1"/>
                    </a:lnTo>
                    <a:lnTo>
                      <a:pt x="2" y="42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867"/>
              <p:cNvSpPr>
                <a:spLocks/>
              </p:cNvSpPr>
              <p:nvPr/>
            </p:nvSpPr>
            <p:spPr bwMode="auto">
              <a:xfrm>
                <a:off x="2374900" y="2012950"/>
                <a:ext cx="7938" cy="15875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9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9"/>
                  </a:cxn>
                </a:cxnLst>
                <a:rect l="0" t="0" r="r" b="b"/>
                <a:pathLst>
                  <a:path w="9" h="19">
                    <a:moveTo>
                      <a:pt x="9" y="19"/>
                    </a:moveTo>
                    <a:lnTo>
                      <a:pt x="9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868"/>
              <p:cNvSpPr>
                <a:spLocks/>
              </p:cNvSpPr>
              <p:nvPr/>
            </p:nvSpPr>
            <p:spPr bwMode="auto">
              <a:xfrm>
                <a:off x="2390775" y="2005013"/>
                <a:ext cx="7938" cy="15875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10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9"/>
                  </a:cxn>
                </a:cxnLst>
                <a:rect l="0" t="0" r="r" b="b"/>
                <a:pathLst>
                  <a:path w="10" h="19">
                    <a:moveTo>
                      <a:pt x="10" y="19"/>
                    </a:moveTo>
                    <a:lnTo>
                      <a:pt x="10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869"/>
              <p:cNvSpPr>
                <a:spLocks/>
              </p:cNvSpPr>
              <p:nvPr/>
            </p:nvSpPr>
            <p:spPr bwMode="auto">
              <a:xfrm>
                <a:off x="2405063" y="1998663"/>
                <a:ext cx="9525" cy="1428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0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6" name="椭圆 145"/>
          <p:cNvSpPr/>
          <p:nvPr/>
        </p:nvSpPr>
        <p:spPr>
          <a:xfrm>
            <a:off x="3211480" y="4628795"/>
            <a:ext cx="572261" cy="499704"/>
          </a:xfrm>
          <a:prstGeom prst="ellipse">
            <a:avLst/>
          </a:prstGeom>
          <a:solidFill>
            <a:srgbClr val="25BEE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897940" y="2131040"/>
            <a:ext cx="572261" cy="499704"/>
          </a:xfrm>
          <a:prstGeom prst="ellipse">
            <a:avLst/>
          </a:prstGeom>
          <a:solidFill>
            <a:srgbClr val="25BEE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9" name="TextBox 148"/>
          <p:cNvSpPr txBox="1"/>
          <p:nvPr/>
        </p:nvSpPr>
        <p:spPr>
          <a:xfrm>
            <a:off x="3494783" y="2171384"/>
            <a:ext cx="564639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zh-CN" altLang="en-US" sz="1800" b="1" spc="45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大学生供给逐年上升，竞争压力更大</a:t>
            </a:r>
            <a:endParaRPr kumimoji="1" lang="en-US" altLang="zh-CN" sz="1800" b="1" spc="45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endParaRPr kumimoji="1" lang="en-US" altLang="zh-CN" sz="1800" b="1" spc="45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r>
              <a:rPr kumimoji="1" lang="zh-CN" altLang="en-US" sz="1800" b="1" spc="45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大学生求职行为频次下降，求职结果更乐观</a:t>
            </a:r>
            <a:endParaRPr kumimoji="1" lang="zh-CN" altLang="en-US" sz="4500" b="1" spc="45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endParaRPr lang="zh-CN" altLang="en-US" sz="1800" b="1" dirty="0"/>
          </a:p>
        </p:txBody>
      </p:sp>
      <p:sp>
        <p:nvSpPr>
          <p:cNvPr id="150" name="Rectangle 18"/>
          <p:cNvSpPr/>
          <p:nvPr/>
        </p:nvSpPr>
        <p:spPr>
          <a:xfrm>
            <a:off x="986392" y="3058536"/>
            <a:ext cx="34689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..?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226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/>
        </p:nvSpPr>
        <p:spPr>
          <a:xfrm>
            <a:off x="3064509" y="1119167"/>
            <a:ext cx="3014981" cy="2539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“求职可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触边界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</a:rPr>
              <a:t>” 随着年级增长而增加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14377" y="1562100"/>
            <a:ext cx="6930546" cy="2987509"/>
            <a:chOff x="313175" y="2549711"/>
            <a:chExt cx="11815761" cy="3818161"/>
          </a:xfrm>
        </p:grpSpPr>
        <p:grpSp>
          <p:nvGrpSpPr>
            <p:cNvPr id="26" name="组合 25"/>
            <p:cNvGrpSpPr/>
            <p:nvPr/>
          </p:nvGrpSpPr>
          <p:grpSpPr>
            <a:xfrm>
              <a:off x="313175" y="2549711"/>
              <a:ext cx="11815761" cy="3766836"/>
              <a:chOff x="1404900" y="2185988"/>
              <a:chExt cx="9510749" cy="3766836"/>
            </a:xfrm>
          </p:grpSpPr>
          <p:sp>
            <p:nvSpPr>
              <p:cNvPr id="25" name="任意多边形 24"/>
              <p:cNvSpPr/>
              <p:nvPr/>
            </p:nvSpPr>
            <p:spPr>
              <a:xfrm flipH="1">
                <a:off x="1404901" y="2185988"/>
                <a:ext cx="9334574" cy="3766836"/>
              </a:xfrm>
              <a:custGeom>
                <a:avLst/>
                <a:gdLst>
                  <a:gd name="connsiteX0" fmla="*/ 1207787 w 2412352"/>
                  <a:gd name="connsiteY0" fmla="*/ 0 h 2493564"/>
                  <a:gd name="connsiteX1" fmla="*/ 1206176 w 2412352"/>
                  <a:gd name="connsiteY1" fmla="*/ 158 h 2493564"/>
                  <a:gd name="connsiteX2" fmla="*/ 1204565 w 2412352"/>
                  <a:gd name="connsiteY2" fmla="*/ 0 h 2493564"/>
                  <a:gd name="connsiteX3" fmla="*/ 1201782 w 2412352"/>
                  <a:gd name="connsiteY3" fmla="*/ 590 h 2493564"/>
                  <a:gd name="connsiteX4" fmla="*/ 1168769 w 2412352"/>
                  <a:gd name="connsiteY4" fmla="*/ 3836 h 2493564"/>
                  <a:gd name="connsiteX5" fmla="*/ 0 w 2412352"/>
                  <a:gd name="connsiteY5" fmla="*/ 2493564 h 2493564"/>
                  <a:gd name="connsiteX6" fmla="*/ 884672 w 2412352"/>
                  <a:gd name="connsiteY6" fmla="*/ 2493564 h 2493564"/>
                  <a:gd name="connsiteX7" fmla="*/ 1527680 w 2412352"/>
                  <a:gd name="connsiteY7" fmla="*/ 2493564 h 2493564"/>
                  <a:gd name="connsiteX8" fmla="*/ 2412352 w 2412352"/>
                  <a:gd name="connsiteY8" fmla="*/ 2493564 h 2493564"/>
                  <a:gd name="connsiteX9" fmla="*/ 1243584 w 2412352"/>
                  <a:gd name="connsiteY9" fmla="*/ 3836 h 2493564"/>
                  <a:gd name="connsiteX10" fmla="*/ 1210570 w 2412352"/>
                  <a:gd name="connsiteY10" fmla="*/ 590 h 2493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2352" h="2493564">
                    <a:moveTo>
                      <a:pt x="1207787" y="0"/>
                    </a:moveTo>
                    <a:lnTo>
                      <a:pt x="1206176" y="158"/>
                    </a:lnTo>
                    <a:lnTo>
                      <a:pt x="1204565" y="0"/>
                    </a:lnTo>
                    <a:lnTo>
                      <a:pt x="1201782" y="590"/>
                    </a:lnTo>
                    <a:lnTo>
                      <a:pt x="1168769" y="3836"/>
                    </a:lnTo>
                    <a:cubicBezTo>
                      <a:pt x="775627" y="107521"/>
                      <a:pt x="684398" y="2157287"/>
                      <a:pt x="0" y="2493564"/>
                    </a:cubicBezTo>
                    <a:lnTo>
                      <a:pt x="884672" y="2493564"/>
                    </a:lnTo>
                    <a:lnTo>
                      <a:pt x="1527680" y="2493564"/>
                    </a:lnTo>
                    <a:lnTo>
                      <a:pt x="2412352" y="2493564"/>
                    </a:lnTo>
                    <a:cubicBezTo>
                      <a:pt x="1727954" y="2157287"/>
                      <a:pt x="1636725" y="107521"/>
                      <a:pt x="1243584" y="3836"/>
                    </a:cubicBezTo>
                    <a:lnTo>
                      <a:pt x="1210570" y="59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flipH="1">
                <a:off x="1404901" y="3714750"/>
                <a:ext cx="9334574" cy="2238073"/>
              </a:xfrm>
              <a:custGeom>
                <a:avLst/>
                <a:gdLst>
                  <a:gd name="connsiteX0" fmla="*/ 1207787 w 2412352"/>
                  <a:gd name="connsiteY0" fmla="*/ 0 h 2493564"/>
                  <a:gd name="connsiteX1" fmla="*/ 1206176 w 2412352"/>
                  <a:gd name="connsiteY1" fmla="*/ 158 h 2493564"/>
                  <a:gd name="connsiteX2" fmla="*/ 1204565 w 2412352"/>
                  <a:gd name="connsiteY2" fmla="*/ 0 h 2493564"/>
                  <a:gd name="connsiteX3" fmla="*/ 1201782 w 2412352"/>
                  <a:gd name="connsiteY3" fmla="*/ 590 h 2493564"/>
                  <a:gd name="connsiteX4" fmla="*/ 1168769 w 2412352"/>
                  <a:gd name="connsiteY4" fmla="*/ 3836 h 2493564"/>
                  <a:gd name="connsiteX5" fmla="*/ 0 w 2412352"/>
                  <a:gd name="connsiteY5" fmla="*/ 2493564 h 2493564"/>
                  <a:gd name="connsiteX6" fmla="*/ 884672 w 2412352"/>
                  <a:gd name="connsiteY6" fmla="*/ 2493564 h 2493564"/>
                  <a:gd name="connsiteX7" fmla="*/ 1527680 w 2412352"/>
                  <a:gd name="connsiteY7" fmla="*/ 2493564 h 2493564"/>
                  <a:gd name="connsiteX8" fmla="*/ 2412352 w 2412352"/>
                  <a:gd name="connsiteY8" fmla="*/ 2493564 h 2493564"/>
                  <a:gd name="connsiteX9" fmla="*/ 1243584 w 2412352"/>
                  <a:gd name="connsiteY9" fmla="*/ 3836 h 2493564"/>
                  <a:gd name="connsiteX10" fmla="*/ 1210570 w 2412352"/>
                  <a:gd name="connsiteY10" fmla="*/ 590 h 2493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2352" h="2493564">
                    <a:moveTo>
                      <a:pt x="1207787" y="0"/>
                    </a:moveTo>
                    <a:lnTo>
                      <a:pt x="1206176" y="158"/>
                    </a:lnTo>
                    <a:lnTo>
                      <a:pt x="1204565" y="0"/>
                    </a:lnTo>
                    <a:lnTo>
                      <a:pt x="1201782" y="590"/>
                    </a:lnTo>
                    <a:lnTo>
                      <a:pt x="1168769" y="3836"/>
                    </a:lnTo>
                    <a:cubicBezTo>
                      <a:pt x="775627" y="107521"/>
                      <a:pt x="684398" y="2157287"/>
                      <a:pt x="0" y="2493564"/>
                    </a:cubicBezTo>
                    <a:lnTo>
                      <a:pt x="884672" y="2493564"/>
                    </a:lnTo>
                    <a:lnTo>
                      <a:pt x="1527680" y="2493564"/>
                    </a:lnTo>
                    <a:lnTo>
                      <a:pt x="2412352" y="2493564"/>
                    </a:lnTo>
                    <a:cubicBezTo>
                      <a:pt x="1727954" y="2157287"/>
                      <a:pt x="1636725" y="107521"/>
                      <a:pt x="1243584" y="3836"/>
                    </a:cubicBezTo>
                    <a:lnTo>
                      <a:pt x="1210570" y="59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flipH="1">
                <a:off x="1404901" y="4829175"/>
                <a:ext cx="9334574" cy="1123648"/>
              </a:xfrm>
              <a:custGeom>
                <a:avLst/>
                <a:gdLst>
                  <a:gd name="connsiteX0" fmla="*/ 1207787 w 2412352"/>
                  <a:gd name="connsiteY0" fmla="*/ 0 h 2493564"/>
                  <a:gd name="connsiteX1" fmla="*/ 1206176 w 2412352"/>
                  <a:gd name="connsiteY1" fmla="*/ 158 h 2493564"/>
                  <a:gd name="connsiteX2" fmla="*/ 1204565 w 2412352"/>
                  <a:gd name="connsiteY2" fmla="*/ 0 h 2493564"/>
                  <a:gd name="connsiteX3" fmla="*/ 1201782 w 2412352"/>
                  <a:gd name="connsiteY3" fmla="*/ 590 h 2493564"/>
                  <a:gd name="connsiteX4" fmla="*/ 1168769 w 2412352"/>
                  <a:gd name="connsiteY4" fmla="*/ 3836 h 2493564"/>
                  <a:gd name="connsiteX5" fmla="*/ 0 w 2412352"/>
                  <a:gd name="connsiteY5" fmla="*/ 2493564 h 2493564"/>
                  <a:gd name="connsiteX6" fmla="*/ 884672 w 2412352"/>
                  <a:gd name="connsiteY6" fmla="*/ 2493564 h 2493564"/>
                  <a:gd name="connsiteX7" fmla="*/ 1527680 w 2412352"/>
                  <a:gd name="connsiteY7" fmla="*/ 2493564 h 2493564"/>
                  <a:gd name="connsiteX8" fmla="*/ 2412352 w 2412352"/>
                  <a:gd name="connsiteY8" fmla="*/ 2493564 h 2493564"/>
                  <a:gd name="connsiteX9" fmla="*/ 1243584 w 2412352"/>
                  <a:gd name="connsiteY9" fmla="*/ 3836 h 2493564"/>
                  <a:gd name="connsiteX10" fmla="*/ 1210570 w 2412352"/>
                  <a:gd name="connsiteY10" fmla="*/ 590 h 2493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2352" h="2493564">
                    <a:moveTo>
                      <a:pt x="1207787" y="0"/>
                    </a:moveTo>
                    <a:lnTo>
                      <a:pt x="1206176" y="158"/>
                    </a:lnTo>
                    <a:lnTo>
                      <a:pt x="1204565" y="0"/>
                    </a:lnTo>
                    <a:lnTo>
                      <a:pt x="1201782" y="590"/>
                    </a:lnTo>
                    <a:lnTo>
                      <a:pt x="1168769" y="3836"/>
                    </a:lnTo>
                    <a:cubicBezTo>
                      <a:pt x="775627" y="107521"/>
                      <a:pt x="684398" y="2157287"/>
                      <a:pt x="0" y="2493564"/>
                    </a:cubicBezTo>
                    <a:lnTo>
                      <a:pt x="884672" y="2493564"/>
                    </a:lnTo>
                    <a:lnTo>
                      <a:pt x="1527680" y="2493564"/>
                    </a:lnTo>
                    <a:lnTo>
                      <a:pt x="2412352" y="2493564"/>
                    </a:lnTo>
                    <a:cubicBezTo>
                      <a:pt x="1727954" y="2157287"/>
                      <a:pt x="1636725" y="107521"/>
                      <a:pt x="1243584" y="3836"/>
                    </a:cubicBezTo>
                    <a:lnTo>
                      <a:pt x="1210570" y="59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flipH="1">
                <a:off x="1404900" y="5472111"/>
                <a:ext cx="9510749" cy="480711"/>
              </a:xfrm>
              <a:custGeom>
                <a:avLst/>
                <a:gdLst>
                  <a:gd name="connsiteX0" fmla="*/ 1207787 w 2412352"/>
                  <a:gd name="connsiteY0" fmla="*/ 0 h 2493564"/>
                  <a:gd name="connsiteX1" fmla="*/ 1206176 w 2412352"/>
                  <a:gd name="connsiteY1" fmla="*/ 158 h 2493564"/>
                  <a:gd name="connsiteX2" fmla="*/ 1204565 w 2412352"/>
                  <a:gd name="connsiteY2" fmla="*/ 0 h 2493564"/>
                  <a:gd name="connsiteX3" fmla="*/ 1201782 w 2412352"/>
                  <a:gd name="connsiteY3" fmla="*/ 590 h 2493564"/>
                  <a:gd name="connsiteX4" fmla="*/ 1168769 w 2412352"/>
                  <a:gd name="connsiteY4" fmla="*/ 3836 h 2493564"/>
                  <a:gd name="connsiteX5" fmla="*/ 0 w 2412352"/>
                  <a:gd name="connsiteY5" fmla="*/ 2493564 h 2493564"/>
                  <a:gd name="connsiteX6" fmla="*/ 884672 w 2412352"/>
                  <a:gd name="connsiteY6" fmla="*/ 2493564 h 2493564"/>
                  <a:gd name="connsiteX7" fmla="*/ 1527680 w 2412352"/>
                  <a:gd name="connsiteY7" fmla="*/ 2493564 h 2493564"/>
                  <a:gd name="connsiteX8" fmla="*/ 2412352 w 2412352"/>
                  <a:gd name="connsiteY8" fmla="*/ 2493564 h 2493564"/>
                  <a:gd name="connsiteX9" fmla="*/ 1243584 w 2412352"/>
                  <a:gd name="connsiteY9" fmla="*/ 3836 h 2493564"/>
                  <a:gd name="connsiteX10" fmla="*/ 1210570 w 2412352"/>
                  <a:gd name="connsiteY10" fmla="*/ 590 h 2493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2352" h="2493564">
                    <a:moveTo>
                      <a:pt x="1207787" y="0"/>
                    </a:moveTo>
                    <a:lnTo>
                      <a:pt x="1206176" y="158"/>
                    </a:lnTo>
                    <a:lnTo>
                      <a:pt x="1204565" y="0"/>
                    </a:lnTo>
                    <a:lnTo>
                      <a:pt x="1201782" y="590"/>
                    </a:lnTo>
                    <a:lnTo>
                      <a:pt x="1168769" y="3836"/>
                    </a:lnTo>
                    <a:cubicBezTo>
                      <a:pt x="775627" y="107521"/>
                      <a:pt x="684398" y="2157287"/>
                      <a:pt x="0" y="2493564"/>
                    </a:cubicBezTo>
                    <a:lnTo>
                      <a:pt x="884672" y="2493564"/>
                    </a:lnTo>
                    <a:lnTo>
                      <a:pt x="1527680" y="2493564"/>
                    </a:lnTo>
                    <a:lnTo>
                      <a:pt x="2412352" y="2493564"/>
                    </a:lnTo>
                    <a:cubicBezTo>
                      <a:pt x="1727954" y="2157287"/>
                      <a:pt x="1636725" y="107521"/>
                      <a:pt x="1243584" y="3836"/>
                    </a:cubicBezTo>
                    <a:lnTo>
                      <a:pt x="1210570" y="59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5437546" y="5974331"/>
              <a:ext cx="1101918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社团活动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680678" y="5974331"/>
              <a:ext cx="1101918" cy="393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社会实践</a:t>
              </a:r>
              <a:endParaRPr lang="en-US" altLang="zh-CN" sz="9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337534" y="6048538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582967" y="6048538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945482" y="5658844"/>
              <a:ext cx="1101918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企业实习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113060" y="5373093"/>
              <a:ext cx="1495459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职业生涯规划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562069" y="5398417"/>
              <a:ext cx="1101918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雇主活动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654598" y="5658844"/>
              <a:ext cx="1101918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培训提升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3790501" y="5021887"/>
              <a:ext cx="1495459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关注求职信息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412283" y="4715542"/>
              <a:ext cx="2085773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针对性参与雇主活动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469735" y="4294629"/>
              <a:ext cx="708375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实习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115361" y="4362678"/>
              <a:ext cx="1101918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简历制作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080786" y="4974873"/>
              <a:ext cx="1965524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职业倾向</a:t>
              </a:r>
              <a:r>
                <a:rPr lang="en-US" altLang="zh-CN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/</a:t>
              </a: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能力测评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067134" y="4215279"/>
              <a:ext cx="708375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网申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512014" y="3733964"/>
              <a:ext cx="1298689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参加宣讲会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437546" y="3244261"/>
              <a:ext cx="708375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笔试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336745" y="3339859"/>
              <a:ext cx="708375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面试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017690" y="3647105"/>
              <a:ext cx="1162042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Offer</a:t>
              </a: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沟通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581306" y="4184387"/>
              <a:ext cx="1101918" cy="393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职前培训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818290" y="5729453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007547" y="5447298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469199" y="5465194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7554588" y="5714612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711919" y="5100029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333701" y="4785704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981943" y="5042714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7474993" y="4268505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890719" y="3719078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6222445" y="3411336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332034" y="3313396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406503" y="3800088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90196" y="4289486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5023187" y="4430111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377975" y="4344069"/>
              <a:ext cx="128587" cy="1285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 flipH="1" flipV="1">
              <a:off x="2620383" y="3297784"/>
              <a:ext cx="1068196" cy="1195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 flipV="1">
              <a:off x="2509815" y="4296687"/>
              <a:ext cx="947280" cy="1059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 flipV="1">
              <a:off x="2134297" y="4867582"/>
              <a:ext cx="974663" cy="109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 flipV="1">
              <a:off x="1925090" y="5499628"/>
              <a:ext cx="695293" cy="777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 flipV="1">
              <a:off x="2100271" y="3293380"/>
              <a:ext cx="52011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 flipV="1">
              <a:off x="1688554" y="4292282"/>
              <a:ext cx="823435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 flipV="1">
              <a:off x="1305806" y="4860316"/>
              <a:ext cx="823435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1104016" y="5490823"/>
              <a:ext cx="823435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>
              <a:off x="1137351" y="5061565"/>
              <a:ext cx="708375" cy="393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</a:rPr>
                <a:t>大一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357516" y="4474707"/>
              <a:ext cx="708375" cy="393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大二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758569" y="3875979"/>
              <a:ext cx="708375" cy="393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大三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021952" y="2876078"/>
              <a:ext cx="708375" cy="393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>
                  <a:solidFill>
                    <a:schemeClr val="bg1"/>
                  </a:solidFill>
                </a:rPr>
                <a:t>大四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707640" y="1566084"/>
            <a:ext cx="175432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kumimoji="1" lang="zh-CN" altLang="en-US" sz="1800" b="1" dirty="0" smtClean="0">
                <a:solidFill>
                  <a:schemeClr val="bg1"/>
                </a:solidFill>
              </a:rPr>
              <a:t>流量的极度分散</a:t>
            </a:r>
            <a:endParaRPr kumimoji="1"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27512" y="201880"/>
            <a:ext cx="2805896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大学生的</a:t>
            </a:r>
            <a:r>
              <a:rPr kumimoji="1" lang="zh-CN" altLang="en-US" sz="3200" b="1" dirty="0" smtClean="0">
                <a:solidFill>
                  <a:srgbClr val="25BEE4"/>
                </a:solidFill>
                <a:latin typeface="+mn-ea"/>
                <a:ea typeface="+mj-ea"/>
              </a:rPr>
              <a:t>求职触点</a:t>
            </a:r>
            <a:endParaRPr lang="zh-CN" altLang="en-US" sz="2000" b="1" dirty="0">
              <a:solidFill>
                <a:srgbClr val="25BEE4"/>
              </a:solidFill>
              <a:latin typeface="+mn-ea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333324" y="741085"/>
            <a:ext cx="2876601" cy="11390"/>
          </a:xfrm>
          <a:prstGeom prst="line">
            <a:avLst/>
          </a:prstGeom>
          <a:ln>
            <a:solidFill>
              <a:srgbClr val="83B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285008" y="237506"/>
            <a:ext cx="45719" cy="541427"/>
          </a:xfrm>
          <a:prstGeom prst="rect">
            <a:avLst/>
          </a:prstGeom>
          <a:solidFill>
            <a:srgbClr val="25BEE4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6088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 Light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gradFill>
            <a:gsLst>
              <a:gs pos="0">
                <a:srgbClr val="C784BF"/>
              </a:gs>
              <a:gs pos="68000">
                <a:srgbClr val="612748"/>
              </a:gs>
              <a:gs pos="43000">
                <a:srgbClr val="381929"/>
              </a:gs>
              <a:gs pos="100000">
                <a:srgbClr val="BB5BA0"/>
              </a:gs>
            </a:gsLst>
            <a:lin ang="5400000" scaled="1"/>
          </a:gra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9279</TotalTime>
  <Words>2440</Words>
  <Application>Microsoft Office PowerPoint</Application>
  <PresentationFormat>全屏显示(16:9)</PresentationFormat>
  <Paragraphs>382</Paragraphs>
  <Slides>31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Office 主题</vt:lpstr>
      <vt:lpstr>Office 主题​​</vt:lpstr>
      <vt:lpstr>1_Office 主题</vt:lpstr>
      <vt:lpstr>1_Office 主题​​</vt:lpstr>
      <vt:lpstr>2_Office 主题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zhaopin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ivy ma</dc:creator>
  <cp:lastModifiedBy>Windows 用户</cp:lastModifiedBy>
  <cp:revision>592</cp:revision>
  <dcterms:created xsi:type="dcterms:W3CDTF">2017-04-18T02:44:24Z</dcterms:created>
  <dcterms:modified xsi:type="dcterms:W3CDTF">2017-09-25T03:53:14Z</dcterms:modified>
</cp:coreProperties>
</file>